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731" r:id="rId5"/>
  </p:sldMasterIdLst>
  <p:notesMasterIdLst>
    <p:notesMasterId r:id="rId28"/>
  </p:notesMasterIdLst>
  <p:sldIdLst>
    <p:sldId id="267" r:id="rId6"/>
    <p:sldId id="266" r:id="rId7"/>
    <p:sldId id="260" r:id="rId8"/>
    <p:sldId id="420" r:id="rId9"/>
    <p:sldId id="412" r:id="rId10"/>
    <p:sldId id="385" r:id="rId11"/>
    <p:sldId id="423" r:id="rId12"/>
    <p:sldId id="397" r:id="rId13"/>
    <p:sldId id="424" r:id="rId14"/>
    <p:sldId id="394" r:id="rId15"/>
    <p:sldId id="411" r:id="rId16"/>
    <p:sldId id="413" r:id="rId17"/>
    <p:sldId id="414" r:id="rId18"/>
    <p:sldId id="415" r:id="rId19"/>
    <p:sldId id="425" r:id="rId20"/>
    <p:sldId id="421" r:id="rId21"/>
    <p:sldId id="422" r:id="rId22"/>
    <p:sldId id="416" r:id="rId23"/>
    <p:sldId id="417" r:id="rId24"/>
    <p:sldId id="419" r:id="rId25"/>
    <p:sldId id="418" r:id="rId26"/>
    <p:sldId id="287"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Lucida Handwriting" panose="03010101010101010101" pitchFamily="66" charset="0"/>
      <p:regular r:id="rId37"/>
    </p:embeddedFont>
    <p:embeddedFont>
      <p:font typeface="Roboto" panose="02000000000000000000" pitchFamily="2" charset="0"/>
      <p:regular r:id="rId38"/>
      <p:bold r:id="rId39"/>
      <p:italic r:id="rId40"/>
      <p:boldItalic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51A2E3-3640-3239-7E26-62CCF4DE9849}" name="McMahon, Lizzy" initials="ML" userId="S::emcmahon@fredhutch.org::fa78335b-6534-497a-896a-d4c371fb49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345D"/>
    <a:srgbClr val="3299A2"/>
    <a:srgbClr val="0B799A"/>
    <a:srgbClr val="F4F4F4"/>
    <a:srgbClr val="03C1D5"/>
    <a:srgbClr val="C5C5C5"/>
    <a:srgbClr val="AA4AC4"/>
    <a:srgbClr val="FFB501"/>
    <a:srgbClr val="FFFFFF"/>
    <a:srgbClr val="112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92F24-6905-478A-8B09-835CFDA00C67}" v="21" dt="2023-06-05T18:56:45.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1892" autoAdjust="0"/>
  </p:normalViewPr>
  <p:slideViewPr>
    <p:cSldViewPr snapToGrid="0">
      <p:cViewPr varScale="1">
        <p:scale>
          <a:sx n="70" d="100"/>
          <a:sy n="70" d="100"/>
        </p:scale>
        <p:origin x="240" y="84"/>
      </p:cViewPr>
      <p:guideLst>
        <p:guide orient="horz" pos="2160"/>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3T15:40:34.017"/>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6B68A-D2BC-FC40-9F36-A4C7D37E4147}"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F8E91-DD4B-A441-944C-E20EF524C04E}" type="slidenum">
              <a:rPr lang="en-US" smtClean="0"/>
              <a:t>‹#›</a:t>
            </a:fld>
            <a:endParaRPr lang="en-US"/>
          </a:p>
        </p:txBody>
      </p:sp>
    </p:spTree>
    <p:extLst>
      <p:ext uri="{BB962C8B-B14F-4D97-AF65-F5344CB8AC3E}">
        <p14:creationId xmlns:p14="http://schemas.microsoft.com/office/powerpoint/2010/main" val="157553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t>
            </a:r>
          </a:p>
          <a:p>
            <a:endParaRPr lang="en-US" dirty="0"/>
          </a:p>
          <a:p>
            <a:r>
              <a:rPr lang="en-US" dirty="0"/>
              <a:t>I am Jourdan, and I will be presenting on the topics of Resilience and Compassion Fatigue. I know the title makes it sound like they are related. They are. But really, that colon should be more of a comma. If we build resilience intentionally, we might be able to withstand setbacks or address concerns we are currently experiencing.</a:t>
            </a:r>
          </a:p>
        </p:txBody>
      </p:sp>
      <p:sp>
        <p:nvSpPr>
          <p:cNvPr id="4" name="Slide Number Placeholder 3"/>
          <p:cNvSpPr>
            <a:spLocks noGrp="1"/>
          </p:cNvSpPr>
          <p:nvPr>
            <p:ph type="sldNum" sz="quarter" idx="5"/>
          </p:nvPr>
        </p:nvSpPr>
        <p:spPr/>
        <p:txBody>
          <a:bodyPr/>
          <a:lstStyle/>
          <a:p>
            <a:fld id="{FB6F8E91-DD4B-A441-944C-E20EF524C04E}" type="slidenum">
              <a:rPr lang="en-US" smtClean="0"/>
              <a:t>1</a:t>
            </a:fld>
            <a:endParaRPr lang="en-US"/>
          </a:p>
        </p:txBody>
      </p:sp>
    </p:spTree>
    <p:extLst>
      <p:ext uri="{BB962C8B-B14F-4D97-AF65-F5344CB8AC3E}">
        <p14:creationId xmlns:p14="http://schemas.microsoft.com/office/powerpoint/2010/main" val="225655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F8E91-DD4B-A441-944C-E20EF524C04E}" type="slidenum">
              <a:rPr lang="en-US" smtClean="0"/>
              <a:t>10</a:t>
            </a:fld>
            <a:endParaRPr lang="en-US"/>
          </a:p>
        </p:txBody>
      </p:sp>
    </p:spTree>
    <p:extLst>
      <p:ext uri="{BB962C8B-B14F-4D97-AF65-F5344CB8AC3E}">
        <p14:creationId xmlns:p14="http://schemas.microsoft.com/office/powerpoint/2010/main" val="273690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F8E91-DD4B-A441-944C-E20EF524C04E}" type="slidenum">
              <a:rPr lang="en-US" smtClean="0"/>
              <a:t>11</a:t>
            </a:fld>
            <a:endParaRPr lang="en-US"/>
          </a:p>
        </p:txBody>
      </p:sp>
    </p:spTree>
    <p:extLst>
      <p:ext uri="{BB962C8B-B14F-4D97-AF65-F5344CB8AC3E}">
        <p14:creationId xmlns:p14="http://schemas.microsoft.com/office/powerpoint/2010/main" val="131559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talk to yourself? </a:t>
            </a:r>
          </a:p>
          <a:p>
            <a:r>
              <a:rPr lang="en-US" dirty="0"/>
              <a:t>What has gotten you through the last three+ years? </a:t>
            </a:r>
          </a:p>
          <a:p>
            <a:r>
              <a:rPr lang="en-US" dirty="0"/>
              <a:t>What helps?</a:t>
            </a:r>
          </a:p>
          <a:p>
            <a:r>
              <a:rPr lang="en-US" dirty="0"/>
              <a:t>What common piece of “advice” doesn’t help you?</a:t>
            </a:r>
          </a:p>
        </p:txBody>
      </p:sp>
      <p:sp>
        <p:nvSpPr>
          <p:cNvPr id="4" name="Slide Number Placeholder 3"/>
          <p:cNvSpPr>
            <a:spLocks noGrp="1"/>
          </p:cNvSpPr>
          <p:nvPr>
            <p:ph type="sldNum" sz="quarter" idx="5"/>
          </p:nvPr>
        </p:nvSpPr>
        <p:spPr/>
        <p:txBody>
          <a:bodyPr/>
          <a:lstStyle/>
          <a:p>
            <a:fld id="{FB6F8E91-DD4B-A441-944C-E20EF524C04E}" type="slidenum">
              <a:rPr lang="en-US" smtClean="0"/>
              <a:t>12</a:t>
            </a:fld>
            <a:endParaRPr lang="en-US"/>
          </a:p>
        </p:txBody>
      </p:sp>
    </p:spTree>
    <p:extLst>
      <p:ext uri="{BB962C8B-B14F-4D97-AF65-F5344CB8AC3E}">
        <p14:creationId xmlns:p14="http://schemas.microsoft.com/office/powerpoint/2010/main" val="152348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F8E91-DD4B-A441-944C-E20EF524C04E}" type="slidenum">
              <a:rPr lang="en-US" smtClean="0"/>
              <a:t>13</a:t>
            </a:fld>
            <a:endParaRPr lang="en-US"/>
          </a:p>
        </p:txBody>
      </p:sp>
    </p:spTree>
    <p:extLst>
      <p:ext uri="{BB962C8B-B14F-4D97-AF65-F5344CB8AC3E}">
        <p14:creationId xmlns:p14="http://schemas.microsoft.com/office/powerpoint/2010/main" val="231939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F8E91-DD4B-A441-944C-E20EF524C04E}" type="slidenum">
              <a:rPr lang="en-US" smtClean="0"/>
              <a:t>19</a:t>
            </a:fld>
            <a:endParaRPr lang="en-US"/>
          </a:p>
        </p:txBody>
      </p:sp>
    </p:spTree>
    <p:extLst>
      <p:ext uri="{BB962C8B-B14F-4D97-AF65-F5344CB8AC3E}">
        <p14:creationId xmlns:p14="http://schemas.microsoft.com/office/powerpoint/2010/main" val="79585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after me: Boundaries are healthy. Boundaries are necessary. Boundaries are self-care.</a:t>
            </a:r>
          </a:p>
        </p:txBody>
      </p:sp>
      <p:sp>
        <p:nvSpPr>
          <p:cNvPr id="4" name="Slide Number Placeholder 3"/>
          <p:cNvSpPr>
            <a:spLocks noGrp="1"/>
          </p:cNvSpPr>
          <p:nvPr>
            <p:ph type="sldNum" sz="quarter" idx="5"/>
          </p:nvPr>
        </p:nvSpPr>
        <p:spPr/>
        <p:txBody>
          <a:bodyPr/>
          <a:lstStyle/>
          <a:p>
            <a:fld id="{FB6F8E91-DD4B-A441-944C-E20EF524C04E}" type="slidenum">
              <a:rPr lang="en-US" smtClean="0"/>
              <a:t>20</a:t>
            </a:fld>
            <a:endParaRPr lang="en-US"/>
          </a:p>
        </p:txBody>
      </p:sp>
    </p:spTree>
    <p:extLst>
      <p:ext uri="{BB962C8B-B14F-4D97-AF65-F5344CB8AC3E}">
        <p14:creationId xmlns:p14="http://schemas.microsoft.com/office/powerpoint/2010/main" val="365233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refills your cup? What gets in the way of refilling your cup? What is one thing you will do for yourself when you leave today? </a:t>
            </a:r>
          </a:p>
          <a:p>
            <a:endParaRPr lang="en-US" dirty="0"/>
          </a:p>
        </p:txBody>
      </p:sp>
      <p:sp>
        <p:nvSpPr>
          <p:cNvPr id="4" name="Slide Number Placeholder 3"/>
          <p:cNvSpPr>
            <a:spLocks noGrp="1"/>
          </p:cNvSpPr>
          <p:nvPr>
            <p:ph type="sldNum" sz="quarter" idx="5"/>
          </p:nvPr>
        </p:nvSpPr>
        <p:spPr/>
        <p:txBody>
          <a:bodyPr/>
          <a:lstStyle/>
          <a:p>
            <a:fld id="{FB6F8E91-DD4B-A441-944C-E20EF524C04E}" type="slidenum">
              <a:rPr lang="en-US" smtClean="0"/>
              <a:t>21</a:t>
            </a:fld>
            <a:endParaRPr lang="en-US"/>
          </a:p>
        </p:txBody>
      </p:sp>
    </p:spTree>
    <p:extLst>
      <p:ext uri="{BB962C8B-B14F-4D97-AF65-F5344CB8AC3E}">
        <p14:creationId xmlns:p14="http://schemas.microsoft.com/office/powerpoint/2010/main" val="320872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start with a little bit about my favorite subject: Me! </a:t>
            </a:r>
          </a:p>
          <a:p>
            <a:endParaRPr lang="en-US" dirty="0"/>
          </a:p>
          <a:p>
            <a:r>
              <a:rPr lang="en-US" dirty="0"/>
              <a:t>I love my dog, Bailey. I love my dog, Oliver. And I love tacos. </a:t>
            </a:r>
          </a:p>
          <a:p>
            <a:endParaRPr lang="en-US" dirty="0"/>
          </a:p>
          <a:p>
            <a:r>
              <a:rPr lang="en-US" dirty="0"/>
              <a:t>I am also the Manager of the social work and patient navigation teams here at Fred Hutch, and a co-leader on our Support Our Staff Team. Before I became a social worker, I studied compassion through a social psychology lens. Once. Now, I get to practice and teach it every day through clinical work. </a:t>
            </a:r>
          </a:p>
        </p:txBody>
      </p:sp>
      <p:sp>
        <p:nvSpPr>
          <p:cNvPr id="4" name="Slide Number Placeholder 3"/>
          <p:cNvSpPr>
            <a:spLocks noGrp="1"/>
          </p:cNvSpPr>
          <p:nvPr>
            <p:ph type="sldNum" sz="quarter" idx="5"/>
          </p:nvPr>
        </p:nvSpPr>
        <p:spPr/>
        <p:txBody>
          <a:bodyPr/>
          <a:lstStyle/>
          <a:p>
            <a:fld id="{FB6F8E91-DD4B-A441-944C-E20EF524C04E}" type="slidenum">
              <a:rPr lang="en-US" smtClean="0"/>
              <a:t>2</a:t>
            </a:fld>
            <a:endParaRPr lang="en-US"/>
          </a:p>
        </p:txBody>
      </p:sp>
    </p:spTree>
    <p:extLst>
      <p:ext uri="{BB962C8B-B14F-4D97-AF65-F5344CB8AC3E}">
        <p14:creationId xmlns:p14="http://schemas.microsoft.com/office/powerpoint/2010/main" val="263442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start with introductions, don’t worry, it isn’t an ice breaker. Then we will talk about our two main concepts, resilience and compassion fatigue. Then we will have some time to discuss what this means for you, individually, and lastly, you can tell me how great I did. </a:t>
            </a:r>
          </a:p>
        </p:txBody>
      </p:sp>
      <p:sp>
        <p:nvSpPr>
          <p:cNvPr id="4" name="Slide Number Placeholder 3"/>
          <p:cNvSpPr>
            <a:spLocks noGrp="1"/>
          </p:cNvSpPr>
          <p:nvPr>
            <p:ph type="sldNum" sz="quarter" idx="5"/>
          </p:nvPr>
        </p:nvSpPr>
        <p:spPr/>
        <p:txBody>
          <a:bodyPr/>
          <a:lstStyle/>
          <a:p>
            <a:fld id="{FB6F8E91-DD4B-A441-944C-E20EF524C04E}" type="slidenum">
              <a:rPr lang="en-US" smtClean="0"/>
              <a:t>3</a:t>
            </a:fld>
            <a:endParaRPr lang="en-US"/>
          </a:p>
        </p:txBody>
      </p:sp>
    </p:spTree>
    <p:extLst>
      <p:ext uri="{BB962C8B-B14F-4D97-AF65-F5344CB8AC3E}">
        <p14:creationId xmlns:p14="http://schemas.microsoft.com/office/powerpoint/2010/main" val="158819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will ask everyone to introduce themselves with their name and how they are connected to the Hutch? Are you a caregiver, patient, community member, staff? Maybe you walked in off the street looking for free stuff? </a:t>
            </a:r>
          </a:p>
        </p:txBody>
      </p:sp>
      <p:sp>
        <p:nvSpPr>
          <p:cNvPr id="4" name="Slide Number Placeholder 3"/>
          <p:cNvSpPr>
            <a:spLocks noGrp="1"/>
          </p:cNvSpPr>
          <p:nvPr>
            <p:ph type="sldNum" sz="quarter" idx="5"/>
          </p:nvPr>
        </p:nvSpPr>
        <p:spPr/>
        <p:txBody>
          <a:bodyPr/>
          <a:lstStyle/>
          <a:p>
            <a:fld id="{FB6F8E91-DD4B-A441-944C-E20EF524C04E}" type="slidenum">
              <a:rPr lang="en-US" smtClean="0"/>
              <a:t>4</a:t>
            </a:fld>
            <a:endParaRPr lang="en-US"/>
          </a:p>
        </p:txBody>
      </p:sp>
    </p:spTree>
    <p:extLst>
      <p:ext uri="{BB962C8B-B14F-4D97-AF65-F5344CB8AC3E}">
        <p14:creationId xmlns:p14="http://schemas.microsoft.com/office/powerpoint/2010/main" val="316446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F8E91-DD4B-A441-944C-E20EF524C04E}" type="slidenum">
              <a:rPr lang="en-US" smtClean="0"/>
              <a:t>5</a:t>
            </a:fld>
            <a:endParaRPr lang="en-US"/>
          </a:p>
        </p:txBody>
      </p:sp>
    </p:spTree>
    <p:extLst>
      <p:ext uri="{BB962C8B-B14F-4D97-AF65-F5344CB8AC3E}">
        <p14:creationId xmlns:p14="http://schemas.microsoft.com/office/powerpoint/2010/main" val="288411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mouthful of a definition is what happens when you let researchers dissect something that is equally simple and difficult.</a:t>
            </a:r>
          </a:p>
        </p:txBody>
      </p:sp>
      <p:sp>
        <p:nvSpPr>
          <p:cNvPr id="4" name="Slide Number Placeholder 3"/>
          <p:cNvSpPr>
            <a:spLocks noGrp="1"/>
          </p:cNvSpPr>
          <p:nvPr>
            <p:ph type="sldNum" sz="quarter" idx="5"/>
          </p:nvPr>
        </p:nvSpPr>
        <p:spPr/>
        <p:txBody>
          <a:bodyPr/>
          <a:lstStyle/>
          <a:p>
            <a:fld id="{FB6F8E91-DD4B-A441-944C-E20EF524C04E}" type="slidenum">
              <a:rPr lang="en-US" smtClean="0"/>
              <a:t>6</a:t>
            </a:fld>
            <a:endParaRPr lang="en-US"/>
          </a:p>
        </p:txBody>
      </p:sp>
    </p:spTree>
    <p:extLst>
      <p:ext uri="{BB962C8B-B14F-4D97-AF65-F5344CB8AC3E}">
        <p14:creationId xmlns:p14="http://schemas.microsoft.com/office/powerpoint/2010/main" val="188837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mouthful of a definition is what happens when you let researchers dissect something that is equally simple and difficult.</a:t>
            </a:r>
          </a:p>
        </p:txBody>
      </p:sp>
      <p:sp>
        <p:nvSpPr>
          <p:cNvPr id="4" name="Slide Number Placeholder 3"/>
          <p:cNvSpPr>
            <a:spLocks noGrp="1"/>
          </p:cNvSpPr>
          <p:nvPr>
            <p:ph type="sldNum" sz="quarter" idx="5"/>
          </p:nvPr>
        </p:nvSpPr>
        <p:spPr/>
        <p:txBody>
          <a:bodyPr/>
          <a:lstStyle/>
          <a:p>
            <a:fld id="{FB6F8E91-DD4B-A441-944C-E20EF524C04E}" type="slidenum">
              <a:rPr lang="en-US" smtClean="0"/>
              <a:t>7</a:t>
            </a:fld>
            <a:endParaRPr lang="en-US"/>
          </a:p>
        </p:txBody>
      </p:sp>
    </p:spTree>
    <p:extLst>
      <p:ext uri="{BB962C8B-B14F-4D97-AF65-F5344CB8AC3E}">
        <p14:creationId xmlns:p14="http://schemas.microsoft.com/office/powerpoint/2010/main" val="153642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F8E91-DD4B-A441-944C-E20EF524C04E}" type="slidenum">
              <a:rPr lang="en-US" smtClean="0"/>
              <a:t>8</a:t>
            </a:fld>
            <a:endParaRPr lang="en-US"/>
          </a:p>
        </p:txBody>
      </p:sp>
    </p:spTree>
    <p:extLst>
      <p:ext uri="{BB962C8B-B14F-4D97-AF65-F5344CB8AC3E}">
        <p14:creationId xmlns:p14="http://schemas.microsoft.com/office/powerpoint/2010/main" val="368161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F8E91-DD4B-A441-944C-E20EF524C04E}" type="slidenum">
              <a:rPr lang="en-US" smtClean="0"/>
              <a:t>9</a:t>
            </a:fld>
            <a:endParaRPr lang="en-US"/>
          </a:p>
        </p:txBody>
      </p:sp>
    </p:spTree>
    <p:extLst>
      <p:ext uri="{BB962C8B-B14F-4D97-AF65-F5344CB8AC3E}">
        <p14:creationId xmlns:p14="http://schemas.microsoft.com/office/powerpoint/2010/main" val="370199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and Colors and Usage">
    <p:bg>
      <p:bgPr>
        <a:solidFill>
          <a:schemeClr val="bg1"/>
        </a:solidFill>
        <a:effectLst/>
      </p:bgPr>
    </p:bg>
    <p:spTree>
      <p:nvGrpSpPr>
        <p:cNvPr id="1" name=""/>
        <p:cNvGrpSpPr/>
        <p:nvPr/>
      </p:nvGrpSpPr>
      <p:grpSpPr>
        <a:xfrm>
          <a:off x="0" y="0"/>
          <a:ext cx="0" cy="0"/>
          <a:chOff x="0" y="0"/>
          <a:chExt cx="0" cy="0"/>
        </a:xfrm>
      </p:grpSpPr>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1028698" y="9534525"/>
            <a:ext cx="15922866" cy="547688"/>
          </a:xfrm>
        </p:spPr>
        <p:txBody>
          <a:bodyPr/>
          <a:lstStyle>
            <a:lvl1pPr>
              <a:defRPr b="0" i="0">
                <a:solidFill>
                  <a:srgbClr val="1C345D"/>
                </a:solidFill>
                <a:latin typeface="+mn-lt"/>
                <a:cs typeface="Calibri" panose="020F0502020204030204" pitchFamily="34" charset="0"/>
              </a:defRPr>
            </a:lvl1pPr>
          </a:lstStyle>
          <a:p>
            <a:r>
              <a:rPr lang="en-US"/>
              <a:t>Footer</a:t>
            </a:r>
          </a:p>
        </p:txBody>
      </p:sp>
      <p:sp>
        <p:nvSpPr>
          <p:cNvPr id="3" name="Oval 2">
            <a:extLst>
              <a:ext uri="{FF2B5EF4-FFF2-40B4-BE49-F238E27FC236}">
                <a16:creationId xmlns:a16="http://schemas.microsoft.com/office/drawing/2014/main" id="{49FCDCC2-5310-0417-7A80-D34BD8916E39}"/>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
            <a:extLst>
              <a:ext uri="{FF2B5EF4-FFF2-40B4-BE49-F238E27FC236}">
                <a16:creationId xmlns:a16="http://schemas.microsoft.com/office/drawing/2014/main" id="{BDD2103F-81EB-E24E-C54D-591E80C1B66C}"/>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10" name="AutoShape 6">
            <a:extLst>
              <a:ext uri="{FF2B5EF4-FFF2-40B4-BE49-F238E27FC236}">
                <a16:creationId xmlns:a16="http://schemas.microsoft.com/office/drawing/2014/main" id="{9089C5C8-23B1-1A7C-11E5-D58DC321E7BB}"/>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12" name="Subtitle 2">
            <a:extLst>
              <a:ext uri="{FF2B5EF4-FFF2-40B4-BE49-F238E27FC236}">
                <a16:creationId xmlns:a16="http://schemas.microsoft.com/office/drawing/2014/main" id="{922DA9C0-C9FB-5D2A-6F70-077832E26FF4}"/>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grpSp>
        <p:nvGrpSpPr>
          <p:cNvPr id="70" name="Group 69">
            <a:extLst>
              <a:ext uri="{FF2B5EF4-FFF2-40B4-BE49-F238E27FC236}">
                <a16:creationId xmlns:a16="http://schemas.microsoft.com/office/drawing/2014/main" id="{D068D8C9-125E-AF5B-F110-9FBCDDE67646}"/>
              </a:ext>
            </a:extLst>
          </p:cNvPr>
          <p:cNvGrpSpPr/>
          <p:nvPr userDrawn="1"/>
        </p:nvGrpSpPr>
        <p:grpSpPr>
          <a:xfrm>
            <a:off x="4908168" y="2161599"/>
            <a:ext cx="12050855" cy="4216936"/>
            <a:chOff x="2787707" y="1829977"/>
            <a:chExt cx="12050855" cy="4216936"/>
          </a:xfrm>
        </p:grpSpPr>
        <p:sp>
          <p:nvSpPr>
            <p:cNvPr id="2" name="Text Placeholder 4">
              <a:extLst>
                <a:ext uri="{FF2B5EF4-FFF2-40B4-BE49-F238E27FC236}">
                  <a16:creationId xmlns:a16="http://schemas.microsoft.com/office/drawing/2014/main" id="{6FDB3223-E6B1-9CC9-6B42-F8630EE4F2EB}"/>
                </a:ext>
              </a:extLst>
            </p:cNvPr>
            <p:cNvSpPr txBox="1">
              <a:spLocks/>
            </p:cNvSpPr>
            <p:nvPr userDrawn="1"/>
          </p:nvSpPr>
          <p:spPr>
            <a:xfrm>
              <a:off x="2787707" y="2184188"/>
              <a:ext cx="687728" cy="411282"/>
            </a:xfrm>
            <a:prstGeom prst="rect">
              <a:avLst/>
            </a:prstGeom>
          </p:spPr>
          <p:txBody>
            <a:bodyPr vert="horz" lIns="0" tIns="45720" rIns="91440" bIns="45720" rtlCol="0">
              <a:noAutofit/>
            </a:bodyPr>
            <a:lstStyle>
              <a:lvl1pPr marL="197213" indent="-197213" algn="l" defTabSz="788854" rtl="0" eaLnBrk="1" latinLnBrk="0" hangingPunct="1">
                <a:lnSpc>
                  <a:spcPct val="100000"/>
                </a:lnSpc>
                <a:spcBef>
                  <a:spcPts val="1000"/>
                </a:spcBef>
                <a:buClr>
                  <a:schemeClr val="tx2"/>
                </a:buClr>
                <a:buFont typeface="Arial" panose="020B0604020202020204" pitchFamily="34" charset="0"/>
                <a:buChar char="•"/>
                <a:defRPr sz="1600" b="0" i="0" kern="1200">
                  <a:solidFill>
                    <a:schemeClr val="tx1"/>
                  </a:solidFill>
                  <a:latin typeface="Calibri" panose="020F0502020204030204" pitchFamily="34" charset="0"/>
                  <a:ea typeface="+mn-ea"/>
                  <a:cs typeface="+mn-cs"/>
                </a:defRPr>
              </a:lvl1pPr>
              <a:lvl2pPr marL="591640" indent="-197213" algn="l" defTabSz="788854" rtl="0" eaLnBrk="1" latinLnBrk="0" hangingPunct="1">
                <a:lnSpc>
                  <a:spcPct val="100000"/>
                </a:lnSpc>
                <a:spcBef>
                  <a:spcPts val="1000"/>
                </a:spcBef>
                <a:buSzPct val="80000"/>
                <a:buFont typeface="Wingdings" pitchFamily="2" charset="2"/>
                <a:buChar char="§"/>
                <a:defRPr sz="1400" b="0" i="0" kern="1200">
                  <a:solidFill>
                    <a:schemeClr val="tx1"/>
                  </a:solidFill>
                  <a:latin typeface="Calibri" panose="020F0502020204030204" pitchFamily="34" charset="0"/>
                  <a:ea typeface="+mn-ea"/>
                  <a:cs typeface="+mn-cs"/>
                </a:defRPr>
              </a:lvl2pPr>
              <a:lvl3pPr marL="919163" indent="-117475" algn="l" defTabSz="788854" rtl="0" eaLnBrk="1" latinLnBrk="0" hangingPunct="1">
                <a:lnSpc>
                  <a:spcPct val="100000"/>
                </a:lnSpc>
                <a:spcBef>
                  <a:spcPts val="1000"/>
                </a:spcBef>
                <a:buClrTx/>
                <a:buFont typeface="System Font Regular"/>
                <a:buChar char="-"/>
                <a:tabLst/>
                <a:defRPr sz="1400" b="0" i="0" kern="1200">
                  <a:solidFill>
                    <a:schemeClr val="accent2"/>
                  </a:solidFill>
                  <a:latin typeface="Calibri" panose="020F0502020204030204" pitchFamily="34" charset="0"/>
                  <a:ea typeface="+mn-ea"/>
                  <a:cs typeface="+mn-cs"/>
                </a:defRPr>
              </a:lvl3pPr>
              <a:lvl4pPr marL="1317625" indent="-117475" algn="l" defTabSz="788854" rtl="0" eaLnBrk="1" latinLnBrk="0" hangingPunct="1">
                <a:lnSpc>
                  <a:spcPct val="100000"/>
                </a:lnSpc>
                <a:spcBef>
                  <a:spcPts val="1000"/>
                </a:spcBef>
                <a:buSzPct val="75000"/>
                <a:buFont typeface="Arial" panose="020B0604020202020204" pitchFamily="34" charset="0"/>
                <a:buChar char="•"/>
                <a:tabLst/>
                <a:defRPr sz="1200" b="0" i="0" kern="1200">
                  <a:solidFill>
                    <a:schemeClr val="accent3"/>
                  </a:solidFill>
                  <a:latin typeface="Calibri" panose="020F0502020204030204" pitchFamily="34" charset="0"/>
                  <a:ea typeface="+mn-ea"/>
                  <a:cs typeface="+mn-cs"/>
                </a:defRPr>
              </a:lvl4pPr>
              <a:lvl5pPr marL="1660525" indent="-117475" algn="l" defTabSz="788854" rtl="0" eaLnBrk="1" latinLnBrk="0" hangingPunct="1">
                <a:lnSpc>
                  <a:spcPct val="100000"/>
                </a:lnSpc>
                <a:spcBef>
                  <a:spcPts val="1000"/>
                </a:spcBef>
                <a:buSzPct val="85000"/>
                <a:buFont typeface="System Font Regular"/>
                <a:buChar char="-"/>
                <a:tabLst/>
                <a:defRPr sz="1200" b="0" i="0" kern="1200">
                  <a:solidFill>
                    <a:schemeClr val="accent4"/>
                  </a:solidFill>
                  <a:latin typeface="Calibri" panose="020F0502020204030204" pitchFamily="34" charset="0"/>
                  <a:ea typeface="+mn-ea"/>
                  <a:cs typeface="+mn-cs"/>
                </a:defRPr>
              </a:lvl5pPr>
              <a:lvl6pPr marL="2169348" indent="-197213" algn="l" defTabSz="788854" rtl="0" eaLnBrk="1" latinLnBrk="0" hangingPunct="1">
                <a:lnSpc>
                  <a:spcPct val="90000"/>
                </a:lnSpc>
                <a:spcBef>
                  <a:spcPts val="432"/>
                </a:spcBef>
                <a:buFont typeface="Arial" panose="020B0604020202020204" pitchFamily="34" charset="0"/>
                <a:buChar char="•"/>
                <a:defRPr sz="1553" kern="1200">
                  <a:solidFill>
                    <a:schemeClr val="tx1"/>
                  </a:solidFill>
                  <a:latin typeface="+mn-lt"/>
                  <a:ea typeface="+mn-ea"/>
                  <a:cs typeface="+mn-cs"/>
                </a:defRPr>
              </a:lvl6pPr>
              <a:lvl7pPr marL="2563775" indent="-197213" algn="l" defTabSz="788854" rtl="0" eaLnBrk="1" latinLnBrk="0" hangingPunct="1">
                <a:lnSpc>
                  <a:spcPct val="90000"/>
                </a:lnSpc>
                <a:spcBef>
                  <a:spcPts val="432"/>
                </a:spcBef>
                <a:buFont typeface="Arial" panose="020B0604020202020204" pitchFamily="34" charset="0"/>
                <a:buChar char="•"/>
                <a:defRPr sz="1553" kern="1200">
                  <a:solidFill>
                    <a:schemeClr val="tx1"/>
                  </a:solidFill>
                  <a:latin typeface="+mn-lt"/>
                  <a:ea typeface="+mn-ea"/>
                  <a:cs typeface="+mn-cs"/>
                </a:defRPr>
              </a:lvl7pPr>
              <a:lvl8pPr marL="2958202" indent="-197213" algn="l" defTabSz="788854" rtl="0" eaLnBrk="1" latinLnBrk="0" hangingPunct="1">
                <a:lnSpc>
                  <a:spcPct val="90000"/>
                </a:lnSpc>
                <a:spcBef>
                  <a:spcPts val="432"/>
                </a:spcBef>
                <a:buFont typeface="Arial" panose="020B0604020202020204" pitchFamily="34" charset="0"/>
                <a:buChar char="•"/>
                <a:defRPr sz="1553" kern="1200">
                  <a:solidFill>
                    <a:schemeClr val="tx1"/>
                  </a:solidFill>
                  <a:latin typeface="+mn-lt"/>
                  <a:ea typeface="+mn-ea"/>
                  <a:cs typeface="+mn-cs"/>
                </a:defRPr>
              </a:lvl8pPr>
              <a:lvl9pPr marL="3352629" indent="-197213" algn="l" defTabSz="788854" rtl="0" eaLnBrk="1" latinLnBrk="0" hangingPunct="1">
                <a:lnSpc>
                  <a:spcPct val="90000"/>
                </a:lnSpc>
                <a:spcBef>
                  <a:spcPts val="432"/>
                </a:spcBef>
                <a:buFont typeface="Arial" panose="020B0604020202020204" pitchFamily="34" charset="0"/>
                <a:buChar char="•"/>
                <a:defRPr sz="1553" kern="1200">
                  <a:solidFill>
                    <a:schemeClr val="tx1"/>
                  </a:solidFill>
                  <a:latin typeface="+mn-lt"/>
                  <a:ea typeface="+mn-ea"/>
                  <a:cs typeface="+mn-cs"/>
                </a:defRPr>
              </a:lvl9pPr>
            </a:lstStyle>
            <a:p>
              <a:pPr marL="0" indent="0" algn="r">
                <a:buFont typeface="Arial" panose="020B0604020202020204" pitchFamily="34" charset="0"/>
                <a:buNone/>
              </a:pPr>
              <a:r>
                <a:rPr lang="en-US" sz="1800">
                  <a:solidFill>
                    <a:srgbClr val="112345"/>
                  </a:solidFill>
                  <a:latin typeface="+mn-lt"/>
                  <a:ea typeface="Times New Roman" panose="02020603050405020304" pitchFamily="18" charset="0"/>
                  <a:cs typeface="Calibri" panose="020F0502020204030204" pitchFamily="34" charset="0"/>
                </a:rPr>
                <a:t>RGB</a:t>
              </a:r>
              <a:endParaRPr lang="en-US" sz="1800">
                <a:solidFill>
                  <a:srgbClr val="112345"/>
                </a:solidFill>
                <a:latin typeface="+mn-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63CCA01-E9F9-45F4-5FF9-4C91894C22EF}"/>
                </a:ext>
              </a:extLst>
            </p:cNvPr>
            <p:cNvSpPr/>
            <p:nvPr userDrawn="1"/>
          </p:nvSpPr>
          <p:spPr>
            <a:xfrm>
              <a:off x="3595781" y="1844356"/>
              <a:ext cx="1146048" cy="1146048"/>
            </a:xfrm>
            <a:prstGeom prst="rect">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32C643-3553-EE53-9644-B37E72173F23}"/>
                </a:ext>
              </a:extLst>
            </p:cNvPr>
            <p:cNvSpPr txBox="1"/>
            <p:nvPr userDrawn="1"/>
          </p:nvSpPr>
          <p:spPr>
            <a:xfrm>
              <a:off x="3475435" y="3016665"/>
              <a:ext cx="1392865" cy="369332"/>
            </a:xfrm>
            <a:prstGeom prst="rect">
              <a:avLst/>
            </a:prstGeom>
            <a:noFill/>
          </p:spPr>
          <p:txBody>
            <a:bodyPr wrap="square" rtlCol="0">
              <a:spAutoFit/>
            </a:bodyPr>
            <a:lstStyle/>
            <a:p>
              <a:r>
                <a:rPr lang="en-US">
                  <a:effectLst/>
                  <a:latin typeface="+mn-lt"/>
                </a:rPr>
                <a:t>27 / 54 / 93</a:t>
              </a:r>
            </a:p>
          </p:txBody>
        </p:sp>
        <p:sp>
          <p:nvSpPr>
            <p:cNvPr id="6" name="Rectangle 5">
              <a:extLst>
                <a:ext uri="{FF2B5EF4-FFF2-40B4-BE49-F238E27FC236}">
                  <a16:creationId xmlns:a16="http://schemas.microsoft.com/office/drawing/2014/main" id="{483F2DAE-3E88-2A82-80DF-588C3948A5F6}"/>
                </a:ext>
              </a:extLst>
            </p:cNvPr>
            <p:cNvSpPr/>
            <p:nvPr userDrawn="1"/>
          </p:nvSpPr>
          <p:spPr>
            <a:xfrm>
              <a:off x="5299648" y="1844356"/>
              <a:ext cx="1146048" cy="1146048"/>
            </a:xfrm>
            <a:prstGeom prst="rect">
              <a:avLst/>
            </a:prstGeom>
            <a:solidFill>
              <a:srgbClr val="03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E215E60-2948-317B-8BC7-998D2F1C3DCC}"/>
                </a:ext>
              </a:extLst>
            </p:cNvPr>
            <p:cNvSpPr txBox="1"/>
            <p:nvPr userDrawn="1"/>
          </p:nvSpPr>
          <p:spPr>
            <a:xfrm>
              <a:off x="5138662" y="3016665"/>
              <a:ext cx="1513210" cy="369332"/>
            </a:xfrm>
            <a:prstGeom prst="rect">
              <a:avLst/>
            </a:prstGeom>
            <a:noFill/>
          </p:spPr>
          <p:txBody>
            <a:bodyPr wrap="square" rtlCol="0">
              <a:spAutoFit/>
            </a:bodyPr>
            <a:lstStyle/>
            <a:p>
              <a:r>
                <a:rPr lang="en-US">
                  <a:solidFill>
                    <a:srgbClr val="1A345C"/>
                  </a:solidFill>
                  <a:effectLst/>
                  <a:latin typeface="+mn-lt"/>
                </a:rPr>
                <a:t>0 / 193 / 213</a:t>
              </a:r>
            </a:p>
          </p:txBody>
        </p:sp>
        <p:sp>
          <p:nvSpPr>
            <p:cNvPr id="13" name="Rectangle 12">
              <a:extLst>
                <a:ext uri="{FF2B5EF4-FFF2-40B4-BE49-F238E27FC236}">
                  <a16:creationId xmlns:a16="http://schemas.microsoft.com/office/drawing/2014/main" id="{B48E0D9D-E11D-AE75-53A3-1BA058D00DAD}"/>
                </a:ext>
              </a:extLst>
            </p:cNvPr>
            <p:cNvSpPr/>
            <p:nvPr userDrawn="1"/>
          </p:nvSpPr>
          <p:spPr>
            <a:xfrm>
              <a:off x="7003515" y="1844356"/>
              <a:ext cx="1146048" cy="1146048"/>
            </a:xfrm>
            <a:prstGeom prst="rect">
              <a:avLst/>
            </a:prstGeom>
            <a:solidFill>
              <a:srgbClr val="FFB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5C70F17-2491-E13F-EA77-E9DB62087FE0}"/>
                </a:ext>
              </a:extLst>
            </p:cNvPr>
            <p:cNvSpPr txBox="1"/>
            <p:nvPr userDrawn="1"/>
          </p:nvSpPr>
          <p:spPr>
            <a:xfrm>
              <a:off x="6842529" y="3016665"/>
              <a:ext cx="1513210" cy="369332"/>
            </a:xfrm>
            <a:prstGeom prst="rect">
              <a:avLst/>
            </a:prstGeom>
            <a:noFill/>
          </p:spPr>
          <p:txBody>
            <a:bodyPr wrap="square" rtlCol="0">
              <a:spAutoFit/>
            </a:bodyPr>
            <a:lstStyle/>
            <a:p>
              <a:r>
                <a:rPr lang="en-US">
                  <a:solidFill>
                    <a:srgbClr val="000000"/>
                  </a:solidFill>
                  <a:effectLst/>
                  <a:latin typeface="+mn-lt"/>
                </a:rPr>
                <a:t>255 </a:t>
              </a:r>
              <a:r>
                <a:rPr lang="en-US">
                  <a:solidFill>
                    <a:srgbClr val="1A345C"/>
                  </a:solidFill>
                  <a:effectLst/>
                  <a:latin typeface="+mn-lt"/>
                </a:rPr>
                <a:t>/ 181 / 0</a:t>
              </a:r>
            </a:p>
          </p:txBody>
        </p:sp>
        <p:sp>
          <p:nvSpPr>
            <p:cNvPr id="17" name="Rectangle 16">
              <a:extLst>
                <a:ext uri="{FF2B5EF4-FFF2-40B4-BE49-F238E27FC236}">
                  <a16:creationId xmlns:a16="http://schemas.microsoft.com/office/drawing/2014/main" id="{40EA1573-853E-DCCF-73EB-A0F30EA6F5F8}"/>
                </a:ext>
              </a:extLst>
            </p:cNvPr>
            <p:cNvSpPr/>
            <p:nvPr userDrawn="1"/>
          </p:nvSpPr>
          <p:spPr>
            <a:xfrm>
              <a:off x="8707382" y="1844356"/>
              <a:ext cx="1146048" cy="1146048"/>
            </a:xfrm>
            <a:prstGeom prst="rect">
              <a:avLst/>
            </a:prstGeom>
            <a:solidFill>
              <a:srgbClr val="AA4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8DA3131-DD65-D692-48FC-8339083DE633}"/>
                </a:ext>
              </a:extLst>
            </p:cNvPr>
            <p:cNvSpPr txBox="1"/>
            <p:nvPr userDrawn="1"/>
          </p:nvSpPr>
          <p:spPr>
            <a:xfrm>
              <a:off x="8515916" y="3016665"/>
              <a:ext cx="1497693" cy="646331"/>
            </a:xfrm>
            <a:prstGeom prst="rect">
              <a:avLst/>
            </a:prstGeom>
            <a:noFill/>
          </p:spPr>
          <p:txBody>
            <a:bodyPr wrap="square" rtlCol="0">
              <a:spAutoFit/>
            </a:bodyPr>
            <a:lstStyle/>
            <a:p>
              <a:pPr algn="ctr"/>
              <a:r>
                <a:rPr lang="en-US" sz="1800">
                  <a:latin typeface="+mn-lt"/>
                  <a:cs typeface="Calibri" panose="020F0502020204030204" pitchFamily="34" charset="0"/>
                </a:rPr>
                <a:t>170 / 74 / 196</a:t>
              </a:r>
            </a:p>
          </p:txBody>
        </p:sp>
        <p:sp>
          <p:nvSpPr>
            <p:cNvPr id="19" name="Rectangle 18">
              <a:extLst>
                <a:ext uri="{FF2B5EF4-FFF2-40B4-BE49-F238E27FC236}">
                  <a16:creationId xmlns:a16="http://schemas.microsoft.com/office/drawing/2014/main" id="{8B7BC17C-61BD-7767-B34D-EECF539F7594}"/>
                </a:ext>
              </a:extLst>
            </p:cNvPr>
            <p:cNvSpPr/>
            <p:nvPr userDrawn="1"/>
          </p:nvSpPr>
          <p:spPr>
            <a:xfrm>
              <a:off x="10411250" y="1844356"/>
              <a:ext cx="1146048" cy="1146048"/>
            </a:xfrm>
            <a:prstGeom prst="rect">
              <a:avLst/>
            </a:prstGeom>
            <a:solidFill>
              <a:srgbClr val="0B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F6DAFB-1E51-CDD8-4E07-2B695EBED2DD}"/>
                </a:ext>
              </a:extLst>
            </p:cNvPr>
            <p:cNvSpPr txBox="1"/>
            <p:nvPr userDrawn="1"/>
          </p:nvSpPr>
          <p:spPr>
            <a:xfrm>
              <a:off x="10240104" y="3016665"/>
              <a:ext cx="1513210" cy="646331"/>
            </a:xfrm>
            <a:prstGeom prst="rect">
              <a:avLst/>
            </a:prstGeom>
            <a:noFill/>
          </p:spPr>
          <p:txBody>
            <a:bodyPr wrap="square" rtlCol="0">
              <a:spAutoFit/>
            </a:bodyPr>
            <a:lstStyle/>
            <a:p>
              <a:pPr algn="ctr"/>
              <a:r>
                <a:rPr lang="en-US" sz="1800">
                  <a:latin typeface="+mn-lt"/>
                  <a:cs typeface="Calibri" panose="020F0502020204030204" pitchFamily="34" charset="0"/>
                </a:rPr>
                <a:t>10 / 121 / 154</a:t>
              </a:r>
            </a:p>
          </p:txBody>
        </p:sp>
        <p:sp>
          <p:nvSpPr>
            <p:cNvPr id="21" name="Text Placeholder 4">
              <a:extLst>
                <a:ext uri="{FF2B5EF4-FFF2-40B4-BE49-F238E27FC236}">
                  <a16:creationId xmlns:a16="http://schemas.microsoft.com/office/drawing/2014/main" id="{9618DF4D-D7A2-C5D2-C395-F48457FB1141}"/>
                </a:ext>
              </a:extLst>
            </p:cNvPr>
            <p:cNvSpPr txBox="1">
              <a:spLocks/>
            </p:cNvSpPr>
            <p:nvPr userDrawn="1"/>
          </p:nvSpPr>
          <p:spPr>
            <a:xfrm>
              <a:off x="2787707" y="4512718"/>
              <a:ext cx="687728" cy="411282"/>
            </a:xfrm>
            <a:prstGeom prst="rect">
              <a:avLst/>
            </a:prstGeom>
          </p:spPr>
          <p:txBody>
            <a:bodyPr vert="horz" lIns="0" tIns="45720" rIns="91440" bIns="45720" rtlCol="0">
              <a:noAutofit/>
            </a:bodyPr>
            <a:lstStyle>
              <a:lvl1pPr marL="197213" indent="-197213" algn="l" defTabSz="788854" rtl="0" eaLnBrk="1" latinLnBrk="0" hangingPunct="1">
                <a:lnSpc>
                  <a:spcPct val="100000"/>
                </a:lnSpc>
                <a:spcBef>
                  <a:spcPts val="1000"/>
                </a:spcBef>
                <a:buClr>
                  <a:schemeClr val="tx2"/>
                </a:buClr>
                <a:buFont typeface="Arial" panose="020B0604020202020204" pitchFamily="34" charset="0"/>
                <a:buChar char="•"/>
                <a:defRPr sz="1600" b="0" i="0" kern="1200">
                  <a:solidFill>
                    <a:schemeClr val="tx1"/>
                  </a:solidFill>
                  <a:latin typeface="Calibri" panose="020F0502020204030204" pitchFamily="34" charset="0"/>
                  <a:ea typeface="+mn-ea"/>
                  <a:cs typeface="+mn-cs"/>
                </a:defRPr>
              </a:lvl1pPr>
              <a:lvl2pPr marL="591640" indent="-197213" algn="l" defTabSz="788854" rtl="0" eaLnBrk="1" latinLnBrk="0" hangingPunct="1">
                <a:lnSpc>
                  <a:spcPct val="100000"/>
                </a:lnSpc>
                <a:spcBef>
                  <a:spcPts val="1000"/>
                </a:spcBef>
                <a:buSzPct val="80000"/>
                <a:buFont typeface="Wingdings" pitchFamily="2" charset="2"/>
                <a:buChar char="§"/>
                <a:defRPr sz="1400" b="0" i="0" kern="1200">
                  <a:solidFill>
                    <a:schemeClr val="tx1"/>
                  </a:solidFill>
                  <a:latin typeface="Calibri" panose="020F0502020204030204" pitchFamily="34" charset="0"/>
                  <a:ea typeface="+mn-ea"/>
                  <a:cs typeface="+mn-cs"/>
                </a:defRPr>
              </a:lvl2pPr>
              <a:lvl3pPr marL="919163" indent="-117475" algn="l" defTabSz="788854" rtl="0" eaLnBrk="1" latinLnBrk="0" hangingPunct="1">
                <a:lnSpc>
                  <a:spcPct val="100000"/>
                </a:lnSpc>
                <a:spcBef>
                  <a:spcPts val="1000"/>
                </a:spcBef>
                <a:buClrTx/>
                <a:buFont typeface="System Font Regular"/>
                <a:buChar char="-"/>
                <a:tabLst/>
                <a:defRPr sz="1400" b="0" i="0" kern="1200">
                  <a:solidFill>
                    <a:schemeClr val="accent2"/>
                  </a:solidFill>
                  <a:latin typeface="Calibri" panose="020F0502020204030204" pitchFamily="34" charset="0"/>
                  <a:ea typeface="+mn-ea"/>
                  <a:cs typeface="+mn-cs"/>
                </a:defRPr>
              </a:lvl3pPr>
              <a:lvl4pPr marL="1317625" indent="-117475" algn="l" defTabSz="788854" rtl="0" eaLnBrk="1" latinLnBrk="0" hangingPunct="1">
                <a:lnSpc>
                  <a:spcPct val="100000"/>
                </a:lnSpc>
                <a:spcBef>
                  <a:spcPts val="1000"/>
                </a:spcBef>
                <a:buSzPct val="75000"/>
                <a:buFont typeface="Arial" panose="020B0604020202020204" pitchFamily="34" charset="0"/>
                <a:buChar char="•"/>
                <a:tabLst/>
                <a:defRPr sz="1200" b="0" i="0" kern="1200">
                  <a:solidFill>
                    <a:schemeClr val="accent3"/>
                  </a:solidFill>
                  <a:latin typeface="Calibri" panose="020F0502020204030204" pitchFamily="34" charset="0"/>
                  <a:ea typeface="+mn-ea"/>
                  <a:cs typeface="+mn-cs"/>
                </a:defRPr>
              </a:lvl4pPr>
              <a:lvl5pPr marL="1660525" indent="-117475" algn="l" defTabSz="788854" rtl="0" eaLnBrk="1" latinLnBrk="0" hangingPunct="1">
                <a:lnSpc>
                  <a:spcPct val="100000"/>
                </a:lnSpc>
                <a:spcBef>
                  <a:spcPts val="1000"/>
                </a:spcBef>
                <a:buSzPct val="85000"/>
                <a:buFont typeface="System Font Regular"/>
                <a:buChar char="-"/>
                <a:tabLst/>
                <a:defRPr sz="1200" b="0" i="0" kern="1200">
                  <a:solidFill>
                    <a:schemeClr val="accent4"/>
                  </a:solidFill>
                  <a:latin typeface="Calibri" panose="020F0502020204030204" pitchFamily="34" charset="0"/>
                  <a:ea typeface="+mn-ea"/>
                  <a:cs typeface="+mn-cs"/>
                </a:defRPr>
              </a:lvl5pPr>
              <a:lvl6pPr marL="2169348" indent="-197213" algn="l" defTabSz="788854" rtl="0" eaLnBrk="1" latinLnBrk="0" hangingPunct="1">
                <a:lnSpc>
                  <a:spcPct val="90000"/>
                </a:lnSpc>
                <a:spcBef>
                  <a:spcPts val="432"/>
                </a:spcBef>
                <a:buFont typeface="Arial" panose="020B0604020202020204" pitchFamily="34" charset="0"/>
                <a:buChar char="•"/>
                <a:defRPr sz="1553" kern="1200">
                  <a:solidFill>
                    <a:schemeClr val="tx1"/>
                  </a:solidFill>
                  <a:latin typeface="+mn-lt"/>
                  <a:ea typeface="+mn-ea"/>
                  <a:cs typeface="+mn-cs"/>
                </a:defRPr>
              </a:lvl6pPr>
              <a:lvl7pPr marL="2563775" indent="-197213" algn="l" defTabSz="788854" rtl="0" eaLnBrk="1" latinLnBrk="0" hangingPunct="1">
                <a:lnSpc>
                  <a:spcPct val="90000"/>
                </a:lnSpc>
                <a:spcBef>
                  <a:spcPts val="432"/>
                </a:spcBef>
                <a:buFont typeface="Arial" panose="020B0604020202020204" pitchFamily="34" charset="0"/>
                <a:buChar char="•"/>
                <a:defRPr sz="1553" kern="1200">
                  <a:solidFill>
                    <a:schemeClr val="tx1"/>
                  </a:solidFill>
                  <a:latin typeface="+mn-lt"/>
                  <a:ea typeface="+mn-ea"/>
                  <a:cs typeface="+mn-cs"/>
                </a:defRPr>
              </a:lvl7pPr>
              <a:lvl8pPr marL="2958202" indent="-197213" algn="l" defTabSz="788854" rtl="0" eaLnBrk="1" latinLnBrk="0" hangingPunct="1">
                <a:lnSpc>
                  <a:spcPct val="90000"/>
                </a:lnSpc>
                <a:spcBef>
                  <a:spcPts val="432"/>
                </a:spcBef>
                <a:buFont typeface="Arial" panose="020B0604020202020204" pitchFamily="34" charset="0"/>
                <a:buChar char="•"/>
                <a:defRPr sz="1553" kern="1200">
                  <a:solidFill>
                    <a:schemeClr val="tx1"/>
                  </a:solidFill>
                  <a:latin typeface="+mn-lt"/>
                  <a:ea typeface="+mn-ea"/>
                  <a:cs typeface="+mn-cs"/>
                </a:defRPr>
              </a:lvl8pPr>
              <a:lvl9pPr marL="3352629" indent="-197213" algn="l" defTabSz="788854" rtl="0" eaLnBrk="1" latinLnBrk="0" hangingPunct="1">
                <a:lnSpc>
                  <a:spcPct val="90000"/>
                </a:lnSpc>
                <a:spcBef>
                  <a:spcPts val="432"/>
                </a:spcBef>
                <a:buFont typeface="Arial" panose="020B0604020202020204" pitchFamily="34" charset="0"/>
                <a:buChar char="•"/>
                <a:defRPr sz="1553" kern="1200">
                  <a:solidFill>
                    <a:schemeClr val="tx1"/>
                  </a:solidFill>
                  <a:latin typeface="+mn-lt"/>
                  <a:ea typeface="+mn-ea"/>
                  <a:cs typeface="+mn-cs"/>
                </a:defRPr>
              </a:lvl9pPr>
            </a:lstStyle>
            <a:p>
              <a:pPr marL="0" indent="0" algn="r">
                <a:buFont typeface="Arial" panose="020B0604020202020204" pitchFamily="34" charset="0"/>
                <a:buNone/>
              </a:pPr>
              <a:r>
                <a:rPr lang="en-US" sz="1800">
                  <a:solidFill>
                    <a:srgbClr val="112345"/>
                  </a:solidFill>
                  <a:latin typeface="+mn-lt"/>
                  <a:ea typeface="Times New Roman" panose="02020603050405020304" pitchFamily="18" charset="0"/>
                  <a:cs typeface="Calibri" panose="020F0502020204030204" pitchFamily="34" charset="0"/>
                </a:rPr>
                <a:t>HEX</a:t>
              </a:r>
              <a:endParaRPr lang="en-US" sz="1800">
                <a:solidFill>
                  <a:srgbClr val="112345"/>
                </a:solidFill>
                <a:latin typeface="+mn-lt"/>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39643FEB-4037-1382-9710-7180CC5FB4D4}"/>
                </a:ext>
              </a:extLst>
            </p:cNvPr>
            <p:cNvSpPr/>
            <p:nvPr userDrawn="1"/>
          </p:nvSpPr>
          <p:spPr>
            <a:xfrm>
              <a:off x="3595781" y="4172886"/>
              <a:ext cx="1146048" cy="1146048"/>
            </a:xfrm>
            <a:prstGeom prst="rect">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FF51C3A-A698-8B4B-F31B-6057EBDEEBC6}"/>
                </a:ext>
              </a:extLst>
            </p:cNvPr>
            <p:cNvSpPr txBox="1"/>
            <p:nvPr userDrawn="1"/>
          </p:nvSpPr>
          <p:spPr>
            <a:xfrm>
              <a:off x="3475435" y="3794732"/>
              <a:ext cx="1392865" cy="369332"/>
            </a:xfrm>
            <a:prstGeom prst="rect">
              <a:avLst/>
            </a:prstGeom>
            <a:noFill/>
          </p:spPr>
          <p:txBody>
            <a:bodyPr wrap="square" rtlCol="0">
              <a:spAutoFit/>
            </a:bodyPr>
            <a:lstStyle/>
            <a:p>
              <a:pPr algn="ctr"/>
              <a:r>
                <a:rPr lang="en-US" sz="1800">
                  <a:latin typeface="+mn-lt"/>
                  <a:cs typeface="Calibri" panose="020F0502020204030204" pitchFamily="34" charset="0"/>
                </a:rPr>
                <a:t>Dark Navy</a:t>
              </a:r>
            </a:p>
          </p:txBody>
        </p:sp>
        <p:sp>
          <p:nvSpPr>
            <p:cNvPr id="24" name="TextBox 23">
              <a:extLst>
                <a:ext uri="{FF2B5EF4-FFF2-40B4-BE49-F238E27FC236}">
                  <a16:creationId xmlns:a16="http://schemas.microsoft.com/office/drawing/2014/main" id="{3982C6E7-0593-1A66-40F8-170DCF8777F3}"/>
                </a:ext>
              </a:extLst>
            </p:cNvPr>
            <p:cNvSpPr txBox="1"/>
            <p:nvPr userDrawn="1"/>
          </p:nvSpPr>
          <p:spPr>
            <a:xfrm>
              <a:off x="3449438" y="5400582"/>
              <a:ext cx="13928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latin typeface="+mn-lt"/>
                </a:rPr>
                <a:t>1B365D </a:t>
              </a:r>
            </a:p>
          </p:txBody>
        </p:sp>
        <p:sp>
          <p:nvSpPr>
            <p:cNvPr id="25" name="Rectangle 24">
              <a:extLst>
                <a:ext uri="{FF2B5EF4-FFF2-40B4-BE49-F238E27FC236}">
                  <a16:creationId xmlns:a16="http://schemas.microsoft.com/office/drawing/2014/main" id="{711427CD-9A1B-FDCC-EC3D-9A930A745833}"/>
                </a:ext>
              </a:extLst>
            </p:cNvPr>
            <p:cNvSpPr/>
            <p:nvPr userDrawn="1"/>
          </p:nvSpPr>
          <p:spPr>
            <a:xfrm>
              <a:off x="5299648" y="4172886"/>
              <a:ext cx="1146048" cy="1146048"/>
            </a:xfrm>
            <a:prstGeom prst="rect">
              <a:avLst/>
            </a:prstGeom>
            <a:solidFill>
              <a:srgbClr val="03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F0D7B91-23CB-C39D-C694-1F7962585F4E}"/>
                </a:ext>
              </a:extLst>
            </p:cNvPr>
            <p:cNvSpPr txBox="1"/>
            <p:nvPr userDrawn="1"/>
          </p:nvSpPr>
          <p:spPr>
            <a:xfrm>
              <a:off x="5179302" y="3794732"/>
              <a:ext cx="1392865" cy="369332"/>
            </a:xfrm>
            <a:prstGeom prst="rect">
              <a:avLst/>
            </a:prstGeom>
            <a:noFill/>
          </p:spPr>
          <p:txBody>
            <a:bodyPr wrap="square" rtlCol="0">
              <a:spAutoFit/>
            </a:bodyPr>
            <a:lstStyle/>
            <a:p>
              <a:pPr algn="ctr"/>
              <a:r>
                <a:rPr lang="en-US" sz="1800">
                  <a:latin typeface="+mn-lt"/>
                  <a:cs typeface="Calibri" panose="020F0502020204030204" pitchFamily="34" charset="0"/>
                </a:rPr>
                <a:t>Bright Blue</a:t>
              </a:r>
            </a:p>
          </p:txBody>
        </p:sp>
        <p:sp>
          <p:nvSpPr>
            <p:cNvPr id="27" name="TextBox 26">
              <a:extLst>
                <a:ext uri="{FF2B5EF4-FFF2-40B4-BE49-F238E27FC236}">
                  <a16:creationId xmlns:a16="http://schemas.microsoft.com/office/drawing/2014/main" id="{BD373020-B6FD-4D6D-9CF5-2FD6C81131AA}"/>
                </a:ext>
              </a:extLst>
            </p:cNvPr>
            <p:cNvSpPr txBox="1"/>
            <p:nvPr userDrawn="1"/>
          </p:nvSpPr>
          <p:spPr>
            <a:xfrm>
              <a:off x="5153305" y="5400582"/>
              <a:ext cx="13928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latin typeface="+mn-lt"/>
                </a:rPr>
                <a:t>00C1D5</a:t>
              </a:r>
            </a:p>
          </p:txBody>
        </p:sp>
        <p:sp>
          <p:nvSpPr>
            <p:cNvPr id="28" name="Rectangle 27">
              <a:extLst>
                <a:ext uri="{FF2B5EF4-FFF2-40B4-BE49-F238E27FC236}">
                  <a16:creationId xmlns:a16="http://schemas.microsoft.com/office/drawing/2014/main" id="{84B67C09-6FA6-184A-1963-DF7B03551CA3}"/>
                </a:ext>
              </a:extLst>
            </p:cNvPr>
            <p:cNvSpPr/>
            <p:nvPr userDrawn="1"/>
          </p:nvSpPr>
          <p:spPr>
            <a:xfrm>
              <a:off x="7003515" y="4172886"/>
              <a:ext cx="1146048" cy="1146048"/>
            </a:xfrm>
            <a:prstGeom prst="rect">
              <a:avLst/>
            </a:prstGeom>
            <a:solidFill>
              <a:srgbClr val="FFB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D731B5-C1E2-D236-D26A-581310B579F5}"/>
                </a:ext>
              </a:extLst>
            </p:cNvPr>
            <p:cNvSpPr txBox="1"/>
            <p:nvPr userDrawn="1"/>
          </p:nvSpPr>
          <p:spPr>
            <a:xfrm>
              <a:off x="6883169" y="3794732"/>
              <a:ext cx="1392865" cy="369332"/>
            </a:xfrm>
            <a:prstGeom prst="rect">
              <a:avLst/>
            </a:prstGeom>
            <a:noFill/>
          </p:spPr>
          <p:txBody>
            <a:bodyPr wrap="square" rtlCol="0">
              <a:spAutoFit/>
            </a:bodyPr>
            <a:lstStyle/>
            <a:p>
              <a:pPr algn="ctr"/>
              <a:r>
                <a:rPr lang="en-US" sz="1800">
                  <a:latin typeface="+mn-lt"/>
                  <a:cs typeface="Calibri" panose="020F0502020204030204" pitchFamily="34" charset="0"/>
                </a:rPr>
                <a:t>Vivid Yellow</a:t>
              </a:r>
            </a:p>
          </p:txBody>
        </p:sp>
        <p:sp>
          <p:nvSpPr>
            <p:cNvPr id="30" name="TextBox 29">
              <a:extLst>
                <a:ext uri="{FF2B5EF4-FFF2-40B4-BE49-F238E27FC236}">
                  <a16:creationId xmlns:a16="http://schemas.microsoft.com/office/drawing/2014/main" id="{240C3846-7859-1A3D-1ED7-1F16C3DBACD9}"/>
                </a:ext>
              </a:extLst>
            </p:cNvPr>
            <p:cNvSpPr txBox="1"/>
            <p:nvPr userDrawn="1"/>
          </p:nvSpPr>
          <p:spPr>
            <a:xfrm>
              <a:off x="6857172" y="5400582"/>
              <a:ext cx="13928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latin typeface="+mn-lt"/>
                </a:rPr>
                <a:t>FFB500</a:t>
              </a:r>
            </a:p>
          </p:txBody>
        </p:sp>
        <p:sp>
          <p:nvSpPr>
            <p:cNvPr id="31" name="Rectangle 30">
              <a:extLst>
                <a:ext uri="{FF2B5EF4-FFF2-40B4-BE49-F238E27FC236}">
                  <a16:creationId xmlns:a16="http://schemas.microsoft.com/office/drawing/2014/main" id="{1AC42E23-9D62-93D1-DE6C-A07F979ABFDE}"/>
                </a:ext>
              </a:extLst>
            </p:cNvPr>
            <p:cNvSpPr/>
            <p:nvPr userDrawn="1"/>
          </p:nvSpPr>
          <p:spPr>
            <a:xfrm>
              <a:off x="8707382" y="4172886"/>
              <a:ext cx="1146048" cy="1146048"/>
            </a:xfrm>
            <a:prstGeom prst="rect">
              <a:avLst/>
            </a:prstGeom>
            <a:solidFill>
              <a:srgbClr val="AA4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686552B-8EB2-B5A3-50FA-EDCF3BBCDF15}"/>
                </a:ext>
              </a:extLst>
            </p:cNvPr>
            <p:cNvSpPr txBox="1"/>
            <p:nvPr userDrawn="1"/>
          </p:nvSpPr>
          <p:spPr>
            <a:xfrm>
              <a:off x="8587036" y="3794732"/>
              <a:ext cx="1513211" cy="369332"/>
            </a:xfrm>
            <a:prstGeom prst="rect">
              <a:avLst/>
            </a:prstGeom>
            <a:noFill/>
          </p:spPr>
          <p:txBody>
            <a:bodyPr wrap="square" rtlCol="0">
              <a:spAutoFit/>
            </a:bodyPr>
            <a:lstStyle/>
            <a:p>
              <a:pPr algn="ctr"/>
              <a:r>
                <a:rPr lang="en-US" sz="1800">
                  <a:latin typeface="+mn-lt"/>
                  <a:cs typeface="Calibri" panose="020F0502020204030204" pitchFamily="34" charset="0"/>
                </a:rPr>
                <a:t>Warm Purple</a:t>
              </a:r>
            </a:p>
          </p:txBody>
        </p:sp>
        <p:sp>
          <p:nvSpPr>
            <p:cNvPr id="33" name="TextBox 32">
              <a:extLst>
                <a:ext uri="{FF2B5EF4-FFF2-40B4-BE49-F238E27FC236}">
                  <a16:creationId xmlns:a16="http://schemas.microsoft.com/office/drawing/2014/main" id="{2AD9D95A-9BDF-4C3C-A895-1141406B5DFD}"/>
                </a:ext>
              </a:extLst>
            </p:cNvPr>
            <p:cNvSpPr txBox="1"/>
            <p:nvPr userDrawn="1"/>
          </p:nvSpPr>
          <p:spPr>
            <a:xfrm>
              <a:off x="8561039" y="5400582"/>
              <a:ext cx="13928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latin typeface="+mn-lt"/>
                </a:rPr>
                <a:t>AA4AC4</a:t>
              </a:r>
            </a:p>
            <a:p>
              <a:pPr algn="ctr"/>
              <a:endParaRPr lang="en-US" sz="1800">
                <a:latin typeface="+mn-lt"/>
                <a:cs typeface="Calibri" panose="020F0502020204030204" pitchFamily="34" charset="0"/>
              </a:endParaRPr>
            </a:p>
          </p:txBody>
        </p:sp>
        <p:sp>
          <p:nvSpPr>
            <p:cNvPr id="34" name="Rectangle 33">
              <a:extLst>
                <a:ext uri="{FF2B5EF4-FFF2-40B4-BE49-F238E27FC236}">
                  <a16:creationId xmlns:a16="http://schemas.microsoft.com/office/drawing/2014/main" id="{08911D3A-63FC-35E5-CDE3-3CFF122D1E6E}"/>
                </a:ext>
              </a:extLst>
            </p:cNvPr>
            <p:cNvSpPr/>
            <p:nvPr userDrawn="1"/>
          </p:nvSpPr>
          <p:spPr>
            <a:xfrm>
              <a:off x="10411250" y="4172886"/>
              <a:ext cx="1146048" cy="1146048"/>
            </a:xfrm>
            <a:prstGeom prst="rect">
              <a:avLst/>
            </a:prstGeom>
            <a:solidFill>
              <a:srgbClr val="0B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0FB25C4-9A17-6C8A-E17D-125F1914E63C}"/>
                </a:ext>
              </a:extLst>
            </p:cNvPr>
            <p:cNvSpPr txBox="1"/>
            <p:nvPr userDrawn="1"/>
          </p:nvSpPr>
          <p:spPr>
            <a:xfrm>
              <a:off x="10290904" y="3794732"/>
              <a:ext cx="1392865" cy="369332"/>
            </a:xfrm>
            <a:prstGeom prst="rect">
              <a:avLst/>
            </a:prstGeom>
            <a:noFill/>
          </p:spPr>
          <p:txBody>
            <a:bodyPr wrap="square" rtlCol="0">
              <a:spAutoFit/>
            </a:bodyPr>
            <a:lstStyle/>
            <a:p>
              <a:pPr algn="ctr"/>
              <a:r>
                <a:rPr lang="en-US" sz="1800">
                  <a:latin typeface="+mn-lt"/>
                  <a:cs typeface="Calibri" panose="020F0502020204030204" pitchFamily="34" charset="0"/>
                </a:rPr>
                <a:t>Teal</a:t>
              </a:r>
            </a:p>
          </p:txBody>
        </p:sp>
        <p:sp>
          <p:nvSpPr>
            <p:cNvPr id="36" name="TextBox 35">
              <a:extLst>
                <a:ext uri="{FF2B5EF4-FFF2-40B4-BE49-F238E27FC236}">
                  <a16:creationId xmlns:a16="http://schemas.microsoft.com/office/drawing/2014/main" id="{A79A7454-42C9-CBFC-A80A-788890619218}"/>
                </a:ext>
              </a:extLst>
            </p:cNvPr>
            <p:cNvSpPr txBox="1"/>
            <p:nvPr userDrawn="1"/>
          </p:nvSpPr>
          <p:spPr>
            <a:xfrm>
              <a:off x="10264907" y="5400582"/>
              <a:ext cx="1392865" cy="369332"/>
            </a:xfrm>
            <a:prstGeom prst="rect">
              <a:avLst/>
            </a:prstGeom>
            <a:noFill/>
          </p:spPr>
          <p:txBody>
            <a:bodyPr wrap="square" rtlCol="0">
              <a:spAutoFit/>
            </a:bodyPr>
            <a:lstStyle/>
            <a:p>
              <a:pPr algn="ctr"/>
              <a:r>
                <a:rPr lang="en-US">
                  <a:effectLst/>
                  <a:latin typeface="+mn-lt"/>
                </a:rPr>
                <a:t>0A799A</a:t>
              </a:r>
            </a:p>
          </p:txBody>
        </p:sp>
        <p:sp>
          <p:nvSpPr>
            <p:cNvPr id="37" name="Rectangle 36">
              <a:extLst>
                <a:ext uri="{FF2B5EF4-FFF2-40B4-BE49-F238E27FC236}">
                  <a16:creationId xmlns:a16="http://schemas.microsoft.com/office/drawing/2014/main" id="{41F667A1-1046-4F44-F267-ECD41C3DB8DB}"/>
                </a:ext>
              </a:extLst>
            </p:cNvPr>
            <p:cNvSpPr/>
            <p:nvPr userDrawn="1"/>
          </p:nvSpPr>
          <p:spPr>
            <a:xfrm>
              <a:off x="11988647" y="1829977"/>
              <a:ext cx="1146048" cy="114604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10B557-0E8B-99D7-FE78-9941D688139A}"/>
                </a:ext>
              </a:extLst>
            </p:cNvPr>
            <p:cNvSpPr txBox="1"/>
            <p:nvPr userDrawn="1"/>
          </p:nvSpPr>
          <p:spPr>
            <a:xfrm>
              <a:off x="11868301" y="3002286"/>
              <a:ext cx="1392865" cy="646331"/>
            </a:xfrm>
            <a:prstGeom prst="rect">
              <a:avLst/>
            </a:prstGeom>
            <a:noFill/>
          </p:spPr>
          <p:txBody>
            <a:bodyPr wrap="square" rtlCol="0">
              <a:spAutoFit/>
            </a:bodyPr>
            <a:lstStyle/>
            <a:p>
              <a:pPr algn="ctr"/>
              <a:r>
                <a:rPr lang="en-US">
                  <a:solidFill>
                    <a:srgbClr val="000000"/>
                  </a:solidFill>
                  <a:effectLst/>
                  <a:latin typeface="+mn-lt"/>
                </a:rPr>
                <a:t>244 </a:t>
              </a:r>
              <a:r>
                <a:rPr lang="en-US">
                  <a:solidFill>
                    <a:srgbClr val="1A345C"/>
                  </a:solidFill>
                  <a:effectLst/>
                  <a:latin typeface="+mn-lt"/>
                </a:rPr>
                <a:t>/ 244 / 244</a:t>
              </a:r>
            </a:p>
          </p:txBody>
        </p:sp>
        <p:sp>
          <p:nvSpPr>
            <p:cNvPr id="39" name="Rectangle 38">
              <a:extLst>
                <a:ext uri="{FF2B5EF4-FFF2-40B4-BE49-F238E27FC236}">
                  <a16:creationId xmlns:a16="http://schemas.microsoft.com/office/drawing/2014/main" id="{19575909-91E1-EB2B-30B2-870072C9C1FA}"/>
                </a:ext>
              </a:extLst>
            </p:cNvPr>
            <p:cNvSpPr/>
            <p:nvPr userDrawn="1"/>
          </p:nvSpPr>
          <p:spPr>
            <a:xfrm>
              <a:off x="11988647" y="4158507"/>
              <a:ext cx="1146048" cy="114604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1D809F7-74B2-498D-A016-492E5ED8001E}"/>
                </a:ext>
              </a:extLst>
            </p:cNvPr>
            <p:cNvSpPr txBox="1"/>
            <p:nvPr userDrawn="1"/>
          </p:nvSpPr>
          <p:spPr>
            <a:xfrm>
              <a:off x="11868301" y="3780353"/>
              <a:ext cx="1392865" cy="369332"/>
            </a:xfrm>
            <a:prstGeom prst="rect">
              <a:avLst/>
            </a:prstGeom>
            <a:noFill/>
          </p:spPr>
          <p:txBody>
            <a:bodyPr wrap="square" rtlCol="0">
              <a:spAutoFit/>
            </a:bodyPr>
            <a:lstStyle/>
            <a:p>
              <a:pPr algn="ctr"/>
              <a:r>
                <a:rPr lang="en-US" sz="1800">
                  <a:latin typeface="+mn-lt"/>
                  <a:cs typeface="Calibri" panose="020F0502020204030204" pitchFamily="34" charset="0"/>
                </a:rPr>
                <a:t>Light Gray</a:t>
              </a:r>
            </a:p>
          </p:txBody>
        </p:sp>
        <p:sp>
          <p:nvSpPr>
            <p:cNvPr id="41" name="TextBox 40">
              <a:extLst>
                <a:ext uri="{FF2B5EF4-FFF2-40B4-BE49-F238E27FC236}">
                  <a16:creationId xmlns:a16="http://schemas.microsoft.com/office/drawing/2014/main" id="{14C48048-9A27-5D7B-0CEF-AA37E3D9CB72}"/>
                </a:ext>
              </a:extLst>
            </p:cNvPr>
            <p:cNvSpPr txBox="1"/>
            <p:nvPr userDrawn="1"/>
          </p:nvSpPr>
          <p:spPr>
            <a:xfrm>
              <a:off x="11842304" y="5386203"/>
              <a:ext cx="1392865" cy="369332"/>
            </a:xfrm>
            <a:prstGeom prst="rect">
              <a:avLst/>
            </a:prstGeom>
            <a:noFill/>
          </p:spPr>
          <p:txBody>
            <a:bodyPr wrap="square" rtlCol="0">
              <a:spAutoFit/>
            </a:bodyPr>
            <a:lstStyle/>
            <a:p>
              <a:pPr algn="ctr"/>
              <a:r>
                <a:rPr lang="en-US" sz="1800">
                  <a:latin typeface="+mn-lt"/>
                  <a:cs typeface="Calibri" panose="020F0502020204030204" pitchFamily="34" charset="0"/>
                </a:rPr>
                <a:t>F4F4F4</a:t>
              </a:r>
            </a:p>
          </p:txBody>
        </p:sp>
        <p:sp>
          <p:nvSpPr>
            <p:cNvPr id="42" name="Rectangle 41">
              <a:extLst>
                <a:ext uri="{FF2B5EF4-FFF2-40B4-BE49-F238E27FC236}">
                  <a16:creationId xmlns:a16="http://schemas.microsoft.com/office/drawing/2014/main" id="{D29096A9-97D7-A4FB-23D3-62A4E6D200A1}"/>
                </a:ext>
              </a:extLst>
            </p:cNvPr>
            <p:cNvSpPr/>
            <p:nvPr userDrawn="1"/>
          </p:nvSpPr>
          <p:spPr>
            <a:xfrm>
              <a:off x="13566043" y="1844356"/>
              <a:ext cx="1146048" cy="11460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D5CF24E-D0A2-2914-3BE7-244B1A210260}"/>
                </a:ext>
              </a:extLst>
            </p:cNvPr>
            <p:cNvSpPr txBox="1"/>
            <p:nvPr userDrawn="1"/>
          </p:nvSpPr>
          <p:spPr>
            <a:xfrm>
              <a:off x="13445697" y="3016665"/>
              <a:ext cx="1392865" cy="646331"/>
            </a:xfrm>
            <a:prstGeom prst="rect">
              <a:avLst/>
            </a:prstGeom>
            <a:noFill/>
          </p:spPr>
          <p:txBody>
            <a:bodyPr wrap="square" rtlCol="0">
              <a:spAutoFit/>
            </a:bodyPr>
            <a:lstStyle/>
            <a:p>
              <a:pPr algn="ctr"/>
              <a:r>
                <a:rPr lang="en-US" sz="1800">
                  <a:latin typeface="+mn-lt"/>
                  <a:cs typeface="Calibri" panose="020F0502020204030204" pitchFamily="34" charset="0"/>
                </a:rPr>
                <a:t>255 / 255 / 255</a:t>
              </a:r>
            </a:p>
          </p:txBody>
        </p:sp>
        <p:sp>
          <p:nvSpPr>
            <p:cNvPr id="44" name="Rectangle 43">
              <a:extLst>
                <a:ext uri="{FF2B5EF4-FFF2-40B4-BE49-F238E27FC236}">
                  <a16:creationId xmlns:a16="http://schemas.microsoft.com/office/drawing/2014/main" id="{CCAD85CA-BBD5-D717-8D06-8C7694442169}"/>
                </a:ext>
              </a:extLst>
            </p:cNvPr>
            <p:cNvSpPr/>
            <p:nvPr userDrawn="1"/>
          </p:nvSpPr>
          <p:spPr>
            <a:xfrm>
              <a:off x="13566043" y="4172886"/>
              <a:ext cx="1146048" cy="11460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5CB9B18-1AE2-C5D7-A2B5-EF8241E4E05A}"/>
                </a:ext>
              </a:extLst>
            </p:cNvPr>
            <p:cNvSpPr txBox="1"/>
            <p:nvPr userDrawn="1"/>
          </p:nvSpPr>
          <p:spPr>
            <a:xfrm>
              <a:off x="13445697" y="3794732"/>
              <a:ext cx="1392865" cy="369332"/>
            </a:xfrm>
            <a:prstGeom prst="rect">
              <a:avLst/>
            </a:prstGeom>
            <a:noFill/>
          </p:spPr>
          <p:txBody>
            <a:bodyPr wrap="square" rtlCol="0">
              <a:spAutoFit/>
            </a:bodyPr>
            <a:lstStyle/>
            <a:p>
              <a:pPr algn="ctr"/>
              <a:r>
                <a:rPr lang="en-US" sz="1800">
                  <a:latin typeface="+mn-lt"/>
                  <a:cs typeface="Calibri" panose="020F0502020204030204" pitchFamily="34" charset="0"/>
                </a:rPr>
                <a:t>White</a:t>
              </a:r>
            </a:p>
          </p:txBody>
        </p:sp>
        <p:sp>
          <p:nvSpPr>
            <p:cNvPr id="46" name="TextBox 45">
              <a:extLst>
                <a:ext uri="{FF2B5EF4-FFF2-40B4-BE49-F238E27FC236}">
                  <a16:creationId xmlns:a16="http://schemas.microsoft.com/office/drawing/2014/main" id="{A4A05941-05C1-5FEC-BC64-6BD4778C97F1}"/>
                </a:ext>
              </a:extLst>
            </p:cNvPr>
            <p:cNvSpPr txBox="1"/>
            <p:nvPr userDrawn="1"/>
          </p:nvSpPr>
          <p:spPr>
            <a:xfrm>
              <a:off x="13419700" y="5400582"/>
              <a:ext cx="1392865" cy="369332"/>
            </a:xfrm>
            <a:prstGeom prst="rect">
              <a:avLst/>
            </a:prstGeom>
            <a:noFill/>
          </p:spPr>
          <p:txBody>
            <a:bodyPr wrap="square" rtlCol="0">
              <a:spAutoFit/>
            </a:bodyPr>
            <a:lstStyle/>
            <a:p>
              <a:pPr algn="ctr"/>
              <a:r>
                <a:rPr lang="en-US" sz="1800">
                  <a:latin typeface="+mn-lt"/>
                  <a:cs typeface="Calibri" panose="020F0502020204030204" pitchFamily="34" charset="0"/>
                </a:rPr>
                <a:t>FFFFFF</a:t>
              </a:r>
            </a:p>
          </p:txBody>
        </p:sp>
      </p:grpSp>
      <p:grpSp>
        <p:nvGrpSpPr>
          <p:cNvPr id="72" name="Group 71">
            <a:extLst>
              <a:ext uri="{FF2B5EF4-FFF2-40B4-BE49-F238E27FC236}">
                <a16:creationId xmlns:a16="http://schemas.microsoft.com/office/drawing/2014/main" id="{0BBBF608-A984-B86F-4EAB-91FCF3B4CFD7}"/>
              </a:ext>
            </a:extLst>
          </p:cNvPr>
          <p:cNvGrpSpPr/>
          <p:nvPr userDrawn="1"/>
        </p:nvGrpSpPr>
        <p:grpSpPr>
          <a:xfrm>
            <a:off x="6641341" y="7550075"/>
            <a:ext cx="10243720" cy="1291471"/>
            <a:chOff x="6641341" y="7550075"/>
            <a:chExt cx="10243720" cy="1291471"/>
          </a:xfrm>
        </p:grpSpPr>
        <p:sp>
          <p:nvSpPr>
            <p:cNvPr id="50" name="Rectangle 49">
              <a:extLst>
                <a:ext uri="{FF2B5EF4-FFF2-40B4-BE49-F238E27FC236}">
                  <a16:creationId xmlns:a16="http://schemas.microsoft.com/office/drawing/2014/main" id="{9BA1918F-E1E7-FC23-CC37-C3378BE1DE6D}"/>
                </a:ext>
              </a:extLst>
            </p:cNvPr>
            <p:cNvSpPr/>
            <p:nvPr userDrawn="1"/>
          </p:nvSpPr>
          <p:spPr>
            <a:xfrm>
              <a:off x="10312118" y="7550075"/>
              <a:ext cx="3670776" cy="106383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1C345D"/>
                  </a:solidFill>
                </a:rPr>
                <a:t>White</a:t>
              </a:r>
            </a:p>
          </p:txBody>
        </p:sp>
        <p:sp>
          <p:nvSpPr>
            <p:cNvPr id="53" name="Rectangle 52">
              <a:extLst>
                <a:ext uri="{FF2B5EF4-FFF2-40B4-BE49-F238E27FC236}">
                  <a16:creationId xmlns:a16="http://schemas.microsoft.com/office/drawing/2014/main" id="{451E45BF-CF53-8DBC-7084-0B5A6083432D}"/>
                </a:ext>
              </a:extLst>
            </p:cNvPr>
            <p:cNvSpPr/>
            <p:nvPr userDrawn="1"/>
          </p:nvSpPr>
          <p:spPr>
            <a:xfrm>
              <a:off x="15600377" y="7550075"/>
              <a:ext cx="842992" cy="1063838"/>
            </a:xfrm>
            <a:prstGeom prst="rect">
              <a:avLst/>
            </a:prstGeom>
            <a:solidFill>
              <a:srgbClr val="FFB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1C345D"/>
                  </a:solidFill>
                </a:rPr>
                <a:t>Vivid</a:t>
              </a:r>
              <a:br>
                <a:rPr lang="en-US">
                  <a:solidFill>
                    <a:srgbClr val="1C345D"/>
                  </a:solidFill>
                </a:rPr>
              </a:br>
              <a:r>
                <a:rPr lang="en-US">
                  <a:solidFill>
                    <a:srgbClr val="1C345D"/>
                  </a:solidFill>
                </a:rPr>
                <a:t>Yellow</a:t>
              </a:r>
            </a:p>
          </p:txBody>
        </p:sp>
        <p:sp>
          <p:nvSpPr>
            <p:cNvPr id="54" name="Rectangle 53">
              <a:extLst>
                <a:ext uri="{FF2B5EF4-FFF2-40B4-BE49-F238E27FC236}">
                  <a16:creationId xmlns:a16="http://schemas.microsoft.com/office/drawing/2014/main" id="{C89B109C-9DD8-8251-1DD4-C8C159CC321C}"/>
                </a:ext>
              </a:extLst>
            </p:cNvPr>
            <p:cNvSpPr/>
            <p:nvPr userDrawn="1"/>
          </p:nvSpPr>
          <p:spPr>
            <a:xfrm>
              <a:off x="16443370" y="7550075"/>
              <a:ext cx="441691" cy="1063838"/>
            </a:xfrm>
            <a:prstGeom prst="rect">
              <a:avLst/>
            </a:prstGeom>
            <a:solidFill>
              <a:srgbClr val="AA4AC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a:t>Warm</a:t>
              </a:r>
              <a:r>
                <a:rPr lang="en-US" sz="1600"/>
                <a:t>  </a:t>
              </a:r>
              <a:r>
                <a:rPr lang="en-US" sz="1400"/>
                <a:t>Purple</a:t>
              </a:r>
            </a:p>
          </p:txBody>
        </p:sp>
        <p:sp>
          <p:nvSpPr>
            <p:cNvPr id="57" name="Rectangle 56">
              <a:extLst>
                <a:ext uri="{FF2B5EF4-FFF2-40B4-BE49-F238E27FC236}">
                  <a16:creationId xmlns:a16="http://schemas.microsoft.com/office/drawing/2014/main" id="{10ECBEB5-0D82-3F79-3565-366274CDD358}"/>
                </a:ext>
              </a:extLst>
            </p:cNvPr>
            <p:cNvSpPr/>
            <p:nvPr userDrawn="1"/>
          </p:nvSpPr>
          <p:spPr>
            <a:xfrm>
              <a:off x="14791637" y="7550075"/>
              <a:ext cx="808740" cy="1063838"/>
            </a:xfrm>
            <a:prstGeom prst="rect">
              <a:avLst/>
            </a:prstGeom>
            <a:solidFill>
              <a:srgbClr val="03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1C345D"/>
                  </a:solidFill>
                </a:rPr>
                <a:t>Bright</a:t>
              </a:r>
              <a:br>
                <a:rPr lang="en-US">
                  <a:solidFill>
                    <a:srgbClr val="1C345D"/>
                  </a:solidFill>
                </a:rPr>
              </a:br>
              <a:r>
                <a:rPr lang="en-US">
                  <a:solidFill>
                    <a:srgbClr val="1C345D"/>
                  </a:solidFill>
                </a:rPr>
                <a:t>Blue</a:t>
              </a:r>
            </a:p>
          </p:txBody>
        </p:sp>
        <p:sp>
          <p:nvSpPr>
            <p:cNvPr id="58" name="Rectangle 57">
              <a:extLst>
                <a:ext uri="{FF2B5EF4-FFF2-40B4-BE49-F238E27FC236}">
                  <a16:creationId xmlns:a16="http://schemas.microsoft.com/office/drawing/2014/main" id="{65B6F084-9FE0-DBEE-1E30-8497A41220F0}"/>
                </a:ext>
              </a:extLst>
            </p:cNvPr>
            <p:cNvSpPr/>
            <p:nvPr userDrawn="1"/>
          </p:nvSpPr>
          <p:spPr>
            <a:xfrm>
              <a:off x="13982896" y="7550075"/>
              <a:ext cx="808740" cy="1063838"/>
            </a:xfrm>
            <a:prstGeom prst="rect">
              <a:avLst/>
            </a:prstGeom>
            <a:solidFill>
              <a:srgbClr val="0B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Teal</a:t>
              </a:r>
            </a:p>
          </p:txBody>
        </p:sp>
        <p:sp>
          <p:nvSpPr>
            <p:cNvPr id="59" name="Rectangle 58">
              <a:extLst>
                <a:ext uri="{FF2B5EF4-FFF2-40B4-BE49-F238E27FC236}">
                  <a16:creationId xmlns:a16="http://schemas.microsoft.com/office/drawing/2014/main" id="{DCF13C2C-35F3-D0E0-0FAE-363CFDB97D37}"/>
                </a:ext>
              </a:extLst>
            </p:cNvPr>
            <p:cNvSpPr/>
            <p:nvPr userDrawn="1"/>
          </p:nvSpPr>
          <p:spPr>
            <a:xfrm>
              <a:off x="6641341" y="7550075"/>
              <a:ext cx="3670776" cy="1063838"/>
            </a:xfrm>
            <a:prstGeom prst="rect">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Dark Navy</a:t>
              </a:r>
            </a:p>
          </p:txBody>
        </p:sp>
        <p:sp>
          <p:nvSpPr>
            <p:cNvPr id="60" name="Rectangle 59">
              <a:extLst>
                <a:ext uri="{FF2B5EF4-FFF2-40B4-BE49-F238E27FC236}">
                  <a16:creationId xmlns:a16="http://schemas.microsoft.com/office/drawing/2014/main" id="{5A9F2D4B-A063-65E6-92C6-123F368EA21B}"/>
                </a:ext>
              </a:extLst>
            </p:cNvPr>
            <p:cNvSpPr/>
            <p:nvPr userDrawn="1"/>
          </p:nvSpPr>
          <p:spPr>
            <a:xfrm>
              <a:off x="10312118" y="8613912"/>
              <a:ext cx="3670776" cy="227634"/>
            </a:xfrm>
            <a:prstGeom prst="rect">
              <a:avLst/>
            </a:prstGeom>
            <a:solidFill>
              <a:srgbClr val="C5C5C5"/>
            </a:solidFill>
            <a:ln>
              <a:solidFill>
                <a:srgbClr val="1C3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1C345D"/>
                  </a:solidFill>
                </a:rPr>
                <a:t>35%</a:t>
              </a:r>
            </a:p>
          </p:txBody>
        </p:sp>
        <p:sp>
          <p:nvSpPr>
            <p:cNvPr id="61" name="Rectangle 60">
              <a:extLst>
                <a:ext uri="{FF2B5EF4-FFF2-40B4-BE49-F238E27FC236}">
                  <a16:creationId xmlns:a16="http://schemas.microsoft.com/office/drawing/2014/main" id="{6ECA4098-BBD2-FB5C-0203-AA03AE950FD1}"/>
                </a:ext>
              </a:extLst>
            </p:cNvPr>
            <p:cNvSpPr/>
            <p:nvPr userDrawn="1"/>
          </p:nvSpPr>
          <p:spPr>
            <a:xfrm>
              <a:off x="15600377" y="8613912"/>
              <a:ext cx="842992" cy="227634"/>
            </a:xfrm>
            <a:prstGeom prst="rect">
              <a:avLst/>
            </a:prstGeom>
            <a:solidFill>
              <a:srgbClr val="C5C5C5"/>
            </a:solidFill>
            <a:ln>
              <a:solidFill>
                <a:srgbClr val="1C3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1C345D"/>
                  </a:solidFill>
                </a:rPr>
                <a:t>8%</a:t>
              </a:r>
            </a:p>
          </p:txBody>
        </p:sp>
        <p:sp>
          <p:nvSpPr>
            <p:cNvPr id="62" name="Rectangle 61">
              <a:extLst>
                <a:ext uri="{FF2B5EF4-FFF2-40B4-BE49-F238E27FC236}">
                  <a16:creationId xmlns:a16="http://schemas.microsoft.com/office/drawing/2014/main" id="{CCC1E539-FFCF-99D3-87B5-2D53A27DECC6}"/>
                </a:ext>
              </a:extLst>
            </p:cNvPr>
            <p:cNvSpPr/>
            <p:nvPr userDrawn="1"/>
          </p:nvSpPr>
          <p:spPr>
            <a:xfrm>
              <a:off x="16443370" y="8613912"/>
              <a:ext cx="441691" cy="227634"/>
            </a:xfrm>
            <a:prstGeom prst="rect">
              <a:avLst/>
            </a:prstGeom>
            <a:solidFill>
              <a:srgbClr val="C5C5C5"/>
            </a:solidFill>
            <a:ln>
              <a:solidFill>
                <a:srgbClr val="1C345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a:solidFill>
                    <a:srgbClr val="1C345D"/>
                  </a:solidFill>
                </a:rPr>
                <a:t>6%</a:t>
              </a:r>
            </a:p>
          </p:txBody>
        </p:sp>
        <p:sp>
          <p:nvSpPr>
            <p:cNvPr id="63" name="Rectangle 62">
              <a:extLst>
                <a:ext uri="{FF2B5EF4-FFF2-40B4-BE49-F238E27FC236}">
                  <a16:creationId xmlns:a16="http://schemas.microsoft.com/office/drawing/2014/main" id="{9F968FA6-80E9-C03E-5B76-0D41EB9C3BE2}"/>
                </a:ext>
              </a:extLst>
            </p:cNvPr>
            <p:cNvSpPr/>
            <p:nvPr userDrawn="1"/>
          </p:nvSpPr>
          <p:spPr>
            <a:xfrm>
              <a:off x="14791637" y="8613912"/>
              <a:ext cx="808740" cy="227634"/>
            </a:xfrm>
            <a:prstGeom prst="rect">
              <a:avLst/>
            </a:prstGeom>
            <a:solidFill>
              <a:srgbClr val="C5C5C5"/>
            </a:solidFill>
            <a:ln>
              <a:solidFill>
                <a:srgbClr val="1C3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1C345D"/>
                  </a:solidFill>
                </a:rPr>
                <a:t>8%</a:t>
              </a:r>
            </a:p>
          </p:txBody>
        </p:sp>
        <p:sp>
          <p:nvSpPr>
            <p:cNvPr id="64" name="Rectangle 63">
              <a:extLst>
                <a:ext uri="{FF2B5EF4-FFF2-40B4-BE49-F238E27FC236}">
                  <a16:creationId xmlns:a16="http://schemas.microsoft.com/office/drawing/2014/main" id="{CFB55956-4FC4-46E0-1A21-FB460F4121E6}"/>
                </a:ext>
              </a:extLst>
            </p:cNvPr>
            <p:cNvSpPr/>
            <p:nvPr userDrawn="1"/>
          </p:nvSpPr>
          <p:spPr>
            <a:xfrm>
              <a:off x="13982896" y="8613912"/>
              <a:ext cx="808740" cy="227634"/>
            </a:xfrm>
            <a:prstGeom prst="rect">
              <a:avLst/>
            </a:prstGeom>
            <a:solidFill>
              <a:srgbClr val="C5C5C5"/>
            </a:solidFill>
            <a:ln>
              <a:solidFill>
                <a:srgbClr val="1C3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1C345D"/>
                  </a:solidFill>
                </a:rPr>
                <a:t>8%</a:t>
              </a:r>
            </a:p>
          </p:txBody>
        </p:sp>
        <p:sp>
          <p:nvSpPr>
            <p:cNvPr id="65" name="Rectangle 64">
              <a:extLst>
                <a:ext uri="{FF2B5EF4-FFF2-40B4-BE49-F238E27FC236}">
                  <a16:creationId xmlns:a16="http://schemas.microsoft.com/office/drawing/2014/main" id="{9732D543-2549-AEE5-0ABE-18E32688EE09}"/>
                </a:ext>
              </a:extLst>
            </p:cNvPr>
            <p:cNvSpPr/>
            <p:nvPr userDrawn="1"/>
          </p:nvSpPr>
          <p:spPr>
            <a:xfrm>
              <a:off x="6641341" y="8613912"/>
              <a:ext cx="3670776" cy="227634"/>
            </a:xfrm>
            <a:prstGeom prst="rect">
              <a:avLst/>
            </a:prstGeom>
            <a:solidFill>
              <a:srgbClr val="C5C5C5"/>
            </a:solidFill>
            <a:ln>
              <a:solidFill>
                <a:srgbClr val="1C3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1C345D"/>
                  </a:solidFill>
                </a:rPr>
                <a:t>35%</a:t>
              </a:r>
            </a:p>
          </p:txBody>
        </p:sp>
      </p:grpSp>
      <p:sp>
        <p:nvSpPr>
          <p:cNvPr id="67" name="TextBox 66">
            <a:extLst>
              <a:ext uri="{FF2B5EF4-FFF2-40B4-BE49-F238E27FC236}">
                <a16:creationId xmlns:a16="http://schemas.microsoft.com/office/drawing/2014/main" id="{B1D70118-3C81-7A8D-2368-25A11F1F0C9C}"/>
              </a:ext>
            </a:extLst>
          </p:cNvPr>
          <p:cNvSpPr txBox="1"/>
          <p:nvPr userDrawn="1"/>
        </p:nvSpPr>
        <p:spPr>
          <a:xfrm>
            <a:off x="1028697" y="7154301"/>
            <a:ext cx="4745329" cy="2031325"/>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1A345C"/>
                </a:solidFill>
                <a:effectLst/>
                <a:latin typeface="+mn-lt"/>
              </a:rPr>
              <a:t>The primary colors, Dark Navy and White, </a:t>
            </a:r>
            <a:br>
              <a:rPr lang="en-US">
                <a:solidFill>
                  <a:srgbClr val="1A345C"/>
                </a:solidFill>
                <a:effectLst/>
                <a:latin typeface="+mn-lt"/>
              </a:rPr>
            </a:br>
            <a:r>
              <a:rPr lang="en-US">
                <a:solidFill>
                  <a:srgbClr val="1A345C"/>
                </a:solidFill>
                <a:effectLst/>
                <a:latin typeface="+mn-lt"/>
              </a:rPr>
              <a:t>will ground the accent colors.</a:t>
            </a:r>
          </a:p>
          <a:p>
            <a:pPr marL="285750" indent="-285750">
              <a:buFont typeface="Arial" panose="020B0604020202020204" pitchFamily="34" charset="0"/>
              <a:buChar char="•"/>
            </a:pPr>
            <a:r>
              <a:rPr lang="en-US">
                <a:solidFill>
                  <a:srgbClr val="1A345C"/>
                </a:solidFill>
                <a:effectLst/>
                <a:latin typeface="+mn-lt"/>
              </a:rPr>
              <a:t>When using the colors, the predominant usage will move from left to right, Dark Navy being the most used and Warm Purple being the least used.</a:t>
            </a:r>
          </a:p>
          <a:p>
            <a:endParaRPr lang="en-US"/>
          </a:p>
        </p:txBody>
      </p:sp>
      <p:sp>
        <p:nvSpPr>
          <p:cNvPr id="68" name="TextBox 67">
            <a:extLst>
              <a:ext uri="{FF2B5EF4-FFF2-40B4-BE49-F238E27FC236}">
                <a16:creationId xmlns:a16="http://schemas.microsoft.com/office/drawing/2014/main" id="{7539C140-C74E-8485-F579-690954A9B940}"/>
              </a:ext>
            </a:extLst>
          </p:cNvPr>
          <p:cNvSpPr txBox="1"/>
          <p:nvPr userDrawn="1"/>
        </p:nvSpPr>
        <p:spPr>
          <a:xfrm>
            <a:off x="1028697" y="707755"/>
            <a:ext cx="15922867" cy="830997"/>
          </a:xfrm>
          <a:prstGeom prst="rect">
            <a:avLst/>
          </a:prstGeom>
          <a:noFill/>
        </p:spPr>
        <p:txBody>
          <a:bodyPr wrap="square" rtlCol="0">
            <a:spAutoFit/>
          </a:bodyPr>
          <a:lstStyle/>
          <a:p>
            <a:r>
              <a:rPr lang="en-US" sz="4800">
                <a:solidFill>
                  <a:srgbClr val="1C345D"/>
                </a:solidFill>
                <a:latin typeface="Times" pitchFamily="2" charset="0"/>
              </a:rPr>
              <a:t>Fred Hutch Brand Colors</a:t>
            </a:r>
          </a:p>
        </p:txBody>
      </p:sp>
      <p:sp>
        <p:nvSpPr>
          <p:cNvPr id="69" name="TextBox 68">
            <a:extLst>
              <a:ext uri="{FF2B5EF4-FFF2-40B4-BE49-F238E27FC236}">
                <a16:creationId xmlns:a16="http://schemas.microsoft.com/office/drawing/2014/main" id="{3133AC53-4013-89DB-9AE4-2A38896B6307}"/>
              </a:ext>
            </a:extLst>
          </p:cNvPr>
          <p:cNvSpPr txBox="1"/>
          <p:nvPr userDrawn="1"/>
        </p:nvSpPr>
        <p:spPr>
          <a:xfrm>
            <a:off x="1028697" y="6442485"/>
            <a:ext cx="5493149" cy="523220"/>
          </a:xfrm>
          <a:prstGeom prst="rect">
            <a:avLst/>
          </a:prstGeom>
          <a:noFill/>
        </p:spPr>
        <p:txBody>
          <a:bodyPr wrap="square" rtlCol="0">
            <a:spAutoFit/>
          </a:bodyPr>
          <a:lstStyle/>
          <a:p>
            <a:r>
              <a:rPr lang="en-US" sz="2800">
                <a:solidFill>
                  <a:srgbClr val="0B799A"/>
                </a:solidFill>
              </a:rPr>
              <a:t>Color Usage</a:t>
            </a:r>
          </a:p>
        </p:txBody>
      </p:sp>
      <p:sp>
        <p:nvSpPr>
          <p:cNvPr id="71" name="TextBox 70">
            <a:extLst>
              <a:ext uri="{FF2B5EF4-FFF2-40B4-BE49-F238E27FC236}">
                <a16:creationId xmlns:a16="http://schemas.microsoft.com/office/drawing/2014/main" id="{AFBE3CD5-B020-4C31-8057-75B84EB9BC6F}"/>
              </a:ext>
            </a:extLst>
          </p:cNvPr>
          <p:cNvSpPr txBox="1"/>
          <p:nvPr userDrawn="1"/>
        </p:nvSpPr>
        <p:spPr>
          <a:xfrm>
            <a:off x="1028697" y="1695697"/>
            <a:ext cx="5493149" cy="523220"/>
          </a:xfrm>
          <a:prstGeom prst="rect">
            <a:avLst/>
          </a:prstGeom>
          <a:noFill/>
        </p:spPr>
        <p:txBody>
          <a:bodyPr wrap="square" rtlCol="0">
            <a:spAutoFit/>
          </a:bodyPr>
          <a:lstStyle/>
          <a:p>
            <a:r>
              <a:rPr lang="en-US" sz="2800">
                <a:solidFill>
                  <a:srgbClr val="0B799A"/>
                </a:solidFill>
              </a:rPr>
              <a:t>Color Palette</a:t>
            </a:r>
          </a:p>
        </p:txBody>
      </p:sp>
      <p:sp>
        <p:nvSpPr>
          <p:cNvPr id="8" name="AutoShape 6">
            <a:extLst>
              <a:ext uri="{FF2B5EF4-FFF2-40B4-BE49-F238E27FC236}">
                <a16:creationId xmlns:a16="http://schemas.microsoft.com/office/drawing/2014/main" id="{E5DE65B6-2DC8-776F-0991-032286ADB309}"/>
              </a:ext>
            </a:extLst>
          </p:cNvPr>
          <p:cNvSpPr/>
          <p:nvPr userDrawn="1"/>
        </p:nvSpPr>
        <p:spPr>
          <a:xfrm rot="1008">
            <a:off x="1120271" y="1579338"/>
            <a:ext cx="15922866" cy="3547"/>
          </a:xfrm>
          <a:prstGeom prst="line">
            <a:avLst/>
          </a:prstGeom>
          <a:ln w="12700" cap="rnd">
            <a:solidFill>
              <a:srgbClr val="1C345D"/>
            </a:solidFill>
            <a:prstDash val="solid"/>
            <a:headEnd type="none" w="sm" len="sm"/>
            <a:tailEnd type="none" w="sm" len="sm"/>
          </a:ln>
        </p:spPr>
        <p:txBody>
          <a:bodyPr/>
          <a:lstStyle/>
          <a:p>
            <a:endParaRPr lang="en-US"/>
          </a:p>
        </p:txBody>
      </p:sp>
      <p:sp>
        <p:nvSpPr>
          <p:cNvPr id="9" name="AutoShape 6">
            <a:extLst>
              <a:ext uri="{FF2B5EF4-FFF2-40B4-BE49-F238E27FC236}">
                <a16:creationId xmlns:a16="http://schemas.microsoft.com/office/drawing/2014/main" id="{A8FAE0C8-BE0E-1BD9-C932-9A834B651B29}"/>
              </a:ext>
            </a:extLst>
          </p:cNvPr>
          <p:cNvSpPr/>
          <p:nvPr userDrawn="1"/>
        </p:nvSpPr>
        <p:spPr>
          <a:xfrm rot="1008">
            <a:off x="1053021" y="6344972"/>
            <a:ext cx="15922866" cy="3547"/>
          </a:xfrm>
          <a:prstGeom prst="line">
            <a:avLst/>
          </a:prstGeom>
          <a:ln w="12700" cap="rnd">
            <a:solidFill>
              <a:srgbClr val="1C345D"/>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7314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s">
    <p:bg>
      <p:bgPr>
        <a:solidFill>
          <a:schemeClr val="bg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6A10F9B-2444-303F-98F0-40BA71D2E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98619" y="459027"/>
            <a:ext cx="1496150" cy="1800452"/>
          </a:xfrm>
          <a:prstGeom prst="rect">
            <a:avLst/>
          </a:prstGeom>
        </p:spPr>
      </p:pic>
      <p:sp>
        <p:nvSpPr>
          <p:cNvPr id="3" name="Content Placeholder 2"/>
          <p:cNvSpPr>
            <a:spLocks noGrp="1"/>
          </p:cNvSpPr>
          <p:nvPr>
            <p:ph idx="1" hasCustomPrompt="1"/>
          </p:nvPr>
        </p:nvSpPr>
        <p:spPr>
          <a:xfrm>
            <a:off x="9106610" y="1493812"/>
            <a:ext cx="7162483" cy="1625705"/>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Enter body of the text goes here</a:t>
            </a:r>
          </a:p>
        </p:txBody>
      </p:sp>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1028698" y="9534525"/>
            <a:ext cx="15922866" cy="547688"/>
          </a:xfrm>
        </p:spPr>
        <p:txBody>
          <a:bodyPr/>
          <a:lstStyle>
            <a:lvl1pPr>
              <a:defRPr>
                <a:solidFill>
                  <a:srgbClr val="1C345D"/>
                </a:solidFill>
                <a:latin typeface="+mn-lt"/>
                <a:cs typeface="Calibri" panose="020F0502020204030204" pitchFamily="34" charset="0"/>
              </a:defRPr>
            </a:lvl1pPr>
          </a:lstStyle>
          <a:p>
            <a:endParaRPr lang="en-US"/>
          </a:p>
        </p:txBody>
      </p:sp>
      <p:sp>
        <p:nvSpPr>
          <p:cNvPr id="16" name="Title 1">
            <a:extLst>
              <a:ext uri="{FF2B5EF4-FFF2-40B4-BE49-F238E27FC236}">
                <a16:creationId xmlns:a16="http://schemas.microsoft.com/office/drawing/2014/main" id="{D1D043B0-94CA-9978-A0E7-72BFE2CBD203}"/>
              </a:ext>
            </a:extLst>
          </p:cNvPr>
          <p:cNvSpPr>
            <a:spLocks noGrp="1"/>
          </p:cNvSpPr>
          <p:nvPr>
            <p:ph type="ctrTitle" hasCustomPrompt="1"/>
          </p:nvPr>
        </p:nvSpPr>
        <p:spPr>
          <a:xfrm>
            <a:off x="1028698" y="707755"/>
            <a:ext cx="7462159" cy="975592"/>
          </a:xfrm>
          <a:prstGeom prst="rect">
            <a:avLst/>
          </a:prstGeom>
        </p:spPr>
        <p:txBody>
          <a:bodyPr>
            <a:normAutofit/>
          </a:bodyPr>
          <a:lstStyle>
            <a:lvl1pPr>
              <a:defRPr sz="4800" b="0" i="0">
                <a:solidFill>
                  <a:srgbClr val="1C345D"/>
                </a:solidFill>
                <a:latin typeface="Times" pitchFamily="2" charset="0"/>
                <a:cs typeface="Calibri" panose="020F0502020204030204" pitchFamily="34" charset="0"/>
              </a:defRPr>
            </a:lvl1pPr>
          </a:lstStyle>
          <a:p>
            <a:r>
              <a:rPr lang="en-US"/>
              <a:t>Enter heading here</a:t>
            </a:r>
          </a:p>
        </p:txBody>
      </p:sp>
      <p:sp>
        <p:nvSpPr>
          <p:cNvPr id="17" name="Content Placeholder 2">
            <a:extLst>
              <a:ext uri="{FF2B5EF4-FFF2-40B4-BE49-F238E27FC236}">
                <a16:creationId xmlns:a16="http://schemas.microsoft.com/office/drawing/2014/main" id="{F32E0B05-FE6D-30F1-E2D7-9A69DDF4186A}"/>
              </a:ext>
            </a:extLst>
          </p:cNvPr>
          <p:cNvSpPr>
            <a:spLocks noGrp="1"/>
          </p:cNvSpPr>
          <p:nvPr>
            <p:ph idx="13" hasCustomPrompt="1"/>
          </p:nvPr>
        </p:nvSpPr>
        <p:spPr>
          <a:xfrm>
            <a:off x="9106610" y="963499"/>
            <a:ext cx="7162483" cy="530313"/>
          </a:xfrm>
          <a:prstGeom prst="rect">
            <a:avLst/>
          </a:prstGeom>
        </p:spPr>
        <p:txBody>
          <a:bodyPr>
            <a:normAutofit/>
          </a:bodyPr>
          <a:lstStyle>
            <a:lvl1pPr marL="0" indent="0">
              <a:buNone/>
              <a:defRPr sz="28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Write your topic or idea</a:t>
            </a:r>
          </a:p>
        </p:txBody>
      </p:sp>
      <p:sp>
        <p:nvSpPr>
          <p:cNvPr id="7" name="Content Placeholder 2">
            <a:extLst>
              <a:ext uri="{FF2B5EF4-FFF2-40B4-BE49-F238E27FC236}">
                <a16:creationId xmlns:a16="http://schemas.microsoft.com/office/drawing/2014/main" id="{0F7FD392-69E8-B924-57E9-9B1FF3091F7E}"/>
              </a:ext>
            </a:extLst>
          </p:cNvPr>
          <p:cNvSpPr>
            <a:spLocks noGrp="1"/>
          </p:cNvSpPr>
          <p:nvPr>
            <p:ph idx="14" hasCustomPrompt="1"/>
          </p:nvPr>
        </p:nvSpPr>
        <p:spPr>
          <a:xfrm>
            <a:off x="9106610" y="4122590"/>
            <a:ext cx="7162483" cy="1625705"/>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Enter body of the text goes here</a:t>
            </a:r>
          </a:p>
        </p:txBody>
      </p:sp>
      <p:sp>
        <p:nvSpPr>
          <p:cNvPr id="8" name="Content Placeholder 2">
            <a:extLst>
              <a:ext uri="{FF2B5EF4-FFF2-40B4-BE49-F238E27FC236}">
                <a16:creationId xmlns:a16="http://schemas.microsoft.com/office/drawing/2014/main" id="{122F1D2B-CC41-BFBC-6211-DD464F0E5ADD}"/>
              </a:ext>
            </a:extLst>
          </p:cNvPr>
          <p:cNvSpPr>
            <a:spLocks noGrp="1"/>
          </p:cNvSpPr>
          <p:nvPr>
            <p:ph idx="15" hasCustomPrompt="1"/>
          </p:nvPr>
        </p:nvSpPr>
        <p:spPr>
          <a:xfrm>
            <a:off x="9106610" y="3563604"/>
            <a:ext cx="7162483" cy="530313"/>
          </a:xfrm>
          <a:prstGeom prst="rect">
            <a:avLst/>
          </a:prstGeom>
        </p:spPr>
        <p:txBody>
          <a:bodyPr>
            <a:normAutofit/>
          </a:bodyPr>
          <a:lstStyle>
            <a:lvl1pPr marL="0" indent="0">
              <a:buNone/>
              <a:defRPr sz="28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Write your topic or idea</a:t>
            </a:r>
          </a:p>
        </p:txBody>
      </p:sp>
      <p:sp>
        <p:nvSpPr>
          <p:cNvPr id="9" name="Content Placeholder 2">
            <a:extLst>
              <a:ext uri="{FF2B5EF4-FFF2-40B4-BE49-F238E27FC236}">
                <a16:creationId xmlns:a16="http://schemas.microsoft.com/office/drawing/2014/main" id="{5305403D-4F91-BFDC-EF17-02CDE8881DDB}"/>
              </a:ext>
            </a:extLst>
          </p:cNvPr>
          <p:cNvSpPr>
            <a:spLocks noGrp="1"/>
          </p:cNvSpPr>
          <p:nvPr>
            <p:ph idx="16" hasCustomPrompt="1"/>
          </p:nvPr>
        </p:nvSpPr>
        <p:spPr>
          <a:xfrm>
            <a:off x="9106610" y="6626086"/>
            <a:ext cx="7162483" cy="1625705"/>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Enter body of the text goes here</a:t>
            </a:r>
          </a:p>
        </p:txBody>
      </p:sp>
      <p:sp>
        <p:nvSpPr>
          <p:cNvPr id="10" name="Content Placeholder 2">
            <a:extLst>
              <a:ext uri="{FF2B5EF4-FFF2-40B4-BE49-F238E27FC236}">
                <a16:creationId xmlns:a16="http://schemas.microsoft.com/office/drawing/2014/main" id="{983D2208-1A4B-9F20-53B3-FD947F9A5FAE}"/>
              </a:ext>
            </a:extLst>
          </p:cNvPr>
          <p:cNvSpPr>
            <a:spLocks noGrp="1"/>
          </p:cNvSpPr>
          <p:nvPr>
            <p:ph idx="17" hasCustomPrompt="1"/>
          </p:nvPr>
        </p:nvSpPr>
        <p:spPr>
          <a:xfrm>
            <a:off x="9106610" y="6163710"/>
            <a:ext cx="7162483" cy="462376"/>
          </a:xfrm>
          <a:prstGeom prst="rect">
            <a:avLst/>
          </a:prstGeom>
        </p:spPr>
        <p:txBody>
          <a:bodyPr>
            <a:noAutofit/>
          </a:bodyPr>
          <a:lstStyle>
            <a:lvl1pPr marL="0" indent="0">
              <a:buNone/>
              <a:defRPr sz="28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Write your topic or idea</a:t>
            </a:r>
          </a:p>
        </p:txBody>
      </p:sp>
      <p:sp>
        <p:nvSpPr>
          <p:cNvPr id="20" name="Oval 19">
            <a:extLst>
              <a:ext uri="{FF2B5EF4-FFF2-40B4-BE49-F238E27FC236}">
                <a16:creationId xmlns:a16="http://schemas.microsoft.com/office/drawing/2014/main" id="{AE97D2A5-502D-ECC1-0533-336A815F02E7}"/>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0">
            <a:extLst>
              <a:ext uri="{FF2B5EF4-FFF2-40B4-BE49-F238E27FC236}">
                <a16:creationId xmlns:a16="http://schemas.microsoft.com/office/drawing/2014/main" id="{43EDD611-5AFE-0527-07CD-0A82D12AA36C}"/>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22" name="AutoShape 6">
            <a:extLst>
              <a:ext uri="{FF2B5EF4-FFF2-40B4-BE49-F238E27FC236}">
                <a16:creationId xmlns:a16="http://schemas.microsoft.com/office/drawing/2014/main" id="{909B3E1B-350D-B4CD-167A-82F79A28325B}"/>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23" name="Subtitle 2">
            <a:extLst>
              <a:ext uri="{FF2B5EF4-FFF2-40B4-BE49-F238E27FC236}">
                <a16:creationId xmlns:a16="http://schemas.microsoft.com/office/drawing/2014/main" id="{60AE758A-2DD0-6A3B-B932-2C91B6154A9D}"/>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Tree>
    <p:extLst>
      <p:ext uri="{BB962C8B-B14F-4D97-AF65-F5344CB8AC3E}">
        <p14:creationId xmlns:p14="http://schemas.microsoft.com/office/powerpoint/2010/main" val="2471468620"/>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Key Statement">
    <p:bg>
      <p:bgPr>
        <a:solidFill>
          <a:srgbClr val="1C345D"/>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D6F0A7-13AC-9BAE-BF27-F361CC571914}"/>
              </a:ext>
            </a:extLst>
          </p:cNvPr>
          <p:cNvSpPr>
            <a:spLocks noGrp="1"/>
          </p:cNvSpPr>
          <p:nvPr>
            <p:ph type="ctrTitle" hasCustomPrompt="1"/>
          </p:nvPr>
        </p:nvSpPr>
        <p:spPr>
          <a:xfrm>
            <a:off x="4193732" y="2624290"/>
            <a:ext cx="9900536" cy="3745852"/>
          </a:xfrm>
        </p:spPr>
        <p:txBody>
          <a:bodyPr/>
          <a:lstStyle>
            <a:lvl1pPr>
              <a:defRPr b="0" i="0">
                <a:solidFill>
                  <a:schemeClr val="bg1"/>
                </a:solidFill>
                <a:latin typeface="Times" pitchFamily="2" charset="0"/>
                <a:cs typeface="Calibri" panose="020F0502020204030204" pitchFamily="34" charset="0"/>
              </a:defRPr>
            </a:lvl1pPr>
          </a:lstStyle>
          <a:p>
            <a:r>
              <a:rPr lang="en-US"/>
              <a:t>“Insert quote here or key statement left aligned, centered on the page.”</a:t>
            </a:r>
            <a:br>
              <a:rPr lang="en-US"/>
            </a:br>
            <a:endParaRPr lang="en-US"/>
          </a:p>
        </p:txBody>
      </p:sp>
      <p:sp>
        <p:nvSpPr>
          <p:cNvPr id="17" name="TextBox 9">
            <a:extLst>
              <a:ext uri="{FF2B5EF4-FFF2-40B4-BE49-F238E27FC236}">
                <a16:creationId xmlns:a16="http://schemas.microsoft.com/office/drawing/2014/main" id="{EC994D95-D283-7DED-1940-F0EA85F37C1B}"/>
              </a:ext>
            </a:extLst>
          </p:cNvPr>
          <p:cNvSpPr txBox="1"/>
          <p:nvPr userDrawn="1"/>
        </p:nvSpPr>
        <p:spPr>
          <a:xfrm>
            <a:off x="4003006" y="497019"/>
            <a:ext cx="3086100" cy="3086100"/>
          </a:xfrm>
          <a:prstGeom prst="rect">
            <a:avLst/>
          </a:prstGeom>
        </p:spPr>
        <p:txBody>
          <a:bodyPr lIns="50800" tIns="50800" rIns="50800" bIns="50800" rtlCol="0" anchor="ctr"/>
          <a:lstStyle/>
          <a:p>
            <a:pPr algn="ctr">
              <a:lnSpc>
                <a:spcPts val="1680"/>
              </a:lnSpc>
            </a:pPr>
            <a:endParaRPr/>
          </a:p>
        </p:txBody>
      </p:sp>
      <p:pic>
        <p:nvPicPr>
          <p:cNvPr id="8" name="Picture 7">
            <a:extLst>
              <a:ext uri="{FF2B5EF4-FFF2-40B4-BE49-F238E27FC236}">
                <a16:creationId xmlns:a16="http://schemas.microsoft.com/office/drawing/2014/main" id="{0A7587EA-06AA-132F-6479-9DD4C54ADF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5142"/>
            <a:ext cx="584200" cy="5715000"/>
          </a:xfrm>
          <a:prstGeom prst="rect">
            <a:avLst/>
          </a:prstGeom>
        </p:spPr>
      </p:pic>
      <p:sp>
        <p:nvSpPr>
          <p:cNvPr id="9" name="Oval 8">
            <a:extLst>
              <a:ext uri="{FF2B5EF4-FFF2-40B4-BE49-F238E27FC236}">
                <a16:creationId xmlns:a16="http://schemas.microsoft.com/office/drawing/2014/main" id="{88A1E664-65EC-12D9-B50B-23A5F9258D16}"/>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0">
            <a:extLst>
              <a:ext uri="{FF2B5EF4-FFF2-40B4-BE49-F238E27FC236}">
                <a16:creationId xmlns:a16="http://schemas.microsoft.com/office/drawing/2014/main" id="{AE199C48-9CBA-2AF6-045E-7702C43D8D23}"/>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13" name="AutoShape 6">
            <a:extLst>
              <a:ext uri="{FF2B5EF4-FFF2-40B4-BE49-F238E27FC236}">
                <a16:creationId xmlns:a16="http://schemas.microsoft.com/office/drawing/2014/main" id="{2EC85FBF-03B7-0796-C349-844CAF553DF4}"/>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14" name="Subtitle 2">
            <a:extLst>
              <a:ext uri="{FF2B5EF4-FFF2-40B4-BE49-F238E27FC236}">
                <a16:creationId xmlns:a16="http://schemas.microsoft.com/office/drawing/2014/main" id="{DBA2680F-C403-8591-735B-BEC3F8A2887B}"/>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chemeClr val="bg1"/>
                </a:solidFill>
                <a:latin typeface="+mn-lt"/>
              </a:rPr>
              <a:t>Fred Hutchinson Cancer Center</a:t>
            </a:r>
          </a:p>
        </p:txBody>
      </p:sp>
    </p:spTree>
    <p:extLst>
      <p:ext uri="{BB962C8B-B14F-4D97-AF65-F5344CB8AC3E}">
        <p14:creationId xmlns:p14="http://schemas.microsoft.com/office/powerpoint/2010/main" val="126926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r Key Statement">
    <p:bg>
      <p:bgPr>
        <a:solidFill>
          <a:srgbClr val="0B799A"/>
        </a:solidFill>
        <a:effectLst/>
      </p:bgPr>
    </p:bg>
    <p:spTree>
      <p:nvGrpSpPr>
        <p:cNvPr id="1" name=""/>
        <p:cNvGrpSpPr/>
        <p:nvPr/>
      </p:nvGrpSpPr>
      <p:grpSpPr>
        <a:xfrm>
          <a:off x="0" y="0"/>
          <a:ext cx="0" cy="0"/>
          <a:chOff x="0" y="0"/>
          <a:chExt cx="0" cy="0"/>
        </a:xfrm>
      </p:grpSpPr>
      <p:sp>
        <p:nvSpPr>
          <p:cNvPr id="14" name="Freeform 3">
            <a:extLst>
              <a:ext uri="{FF2B5EF4-FFF2-40B4-BE49-F238E27FC236}">
                <a16:creationId xmlns:a16="http://schemas.microsoft.com/office/drawing/2014/main" id="{C86B4B11-3C28-1B50-B5E1-2D9E59ED717F}"/>
              </a:ext>
            </a:extLst>
          </p:cNvPr>
          <p:cNvSpPr/>
          <p:nvPr userDrawn="1"/>
        </p:nvSpPr>
        <p:spPr>
          <a:xfrm rot="16200000">
            <a:off x="1135458" y="-1135458"/>
            <a:ext cx="10364549" cy="12635465"/>
          </a:xfrm>
          <a:custGeom>
            <a:avLst/>
            <a:gdLst/>
            <a:ahLst/>
            <a:cxnLst/>
            <a:rect l="l" t="t" r="r" b="b"/>
            <a:pathLst>
              <a:path w="2353310" h="286893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1C345D"/>
          </a:solidFill>
        </p:spPr>
      </p:sp>
      <p:sp>
        <p:nvSpPr>
          <p:cNvPr id="3" name="Text Placeholder 2">
            <a:extLst>
              <a:ext uri="{FF2B5EF4-FFF2-40B4-BE49-F238E27FC236}">
                <a16:creationId xmlns:a16="http://schemas.microsoft.com/office/drawing/2014/main" id="{883445D1-652D-EF13-6B3C-52B2056EF144}"/>
              </a:ext>
            </a:extLst>
          </p:cNvPr>
          <p:cNvSpPr>
            <a:spLocks noGrp="1"/>
          </p:cNvSpPr>
          <p:nvPr>
            <p:ph type="body" sz="quarter" idx="10" hasCustomPrompt="1"/>
          </p:nvPr>
        </p:nvSpPr>
        <p:spPr>
          <a:xfrm>
            <a:off x="1053021" y="2989664"/>
            <a:ext cx="8653523" cy="4298950"/>
          </a:xfrm>
          <a:prstGeom prst="rect">
            <a:avLst/>
          </a:prstGeom>
        </p:spPr>
        <p:txBody>
          <a:bodyPr>
            <a:noAutofit/>
          </a:bodyPr>
          <a:lstStyle>
            <a:lvl1pPr marL="0" indent="0">
              <a:buNone/>
              <a:defRPr sz="8000">
                <a:solidFill>
                  <a:schemeClr val="bg1"/>
                </a:solidFill>
                <a:latin typeface="Times" pitchFamily="2" charset="0"/>
              </a:defRPr>
            </a:lvl1pPr>
            <a:lvl2pPr>
              <a:defRPr sz="8000">
                <a:solidFill>
                  <a:schemeClr val="bg1"/>
                </a:solidFill>
              </a:defRPr>
            </a:lvl2pPr>
            <a:lvl3pPr>
              <a:defRPr sz="8000">
                <a:solidFill>
                  <a:schemeClr val="bg1"/>
                </a:solidFill>
              </a:defRPr>
            </a:lvl3pPr>
            <a:lvl4pPr>
              <a:defRPr sz="8000">
                <a:solidFill>
                  <a:schemeClr val="bg1"/>
                </a:solidFill>
              </a:defRPr>
            </a:lvl4pPr>
            <a:lvl5pPr>
              <a:defRPr sz="8000">
                <a:solidFill>
                  <a:schemeClr val="bg1"/>
                </a:solidFill>
              </a:defRPr>
            </a:lvl5pPr>
          </a:lstStyle>
          <a:p>
            <a:pPr lvl="0"/>
            <a:r>
              <a:rPr lang="en-US"/>
              <a:t>Section title here or key statement</a:t>
            </a:r>
          </a:p>
        </p:txBody>
      </p:sp>
      <p:sp>
        <p:nvSpPr>
          <p:cNvPr id="4" name="Oval 3">
            <a:extLst>
              <a:ext uri="{FF2B5EF4-FFF2-40B4-BE49-F238E27FC236}">
                <a16:creationId xmlns:a16="http://schemas.microsoft.com/office/drawing/2014/main" id="{87146D47-3BC5-222C-95AC-A0C247216778}"/>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
            <a:extLst>
              <a:ext uri="{FF2B5EF4-FFF2-40B4-BE49-F238E27FC236}">
                <a16:creationId xmlns:a16="http://schemas.microsoft.com/office/drawing/2014/main" id="{5B6BC809-2B12-399B-AC78-DC43D91160C6}"/>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15" name="AutoShape 6">
            <a:extLst>
              <a:ext uri="{FF2B5EF4-FFF2-40B4-BE49-F238E27FC236}">
                <a16:creationId xmlns:a16="http://schemas.microsoft.com/office/drawing/2014/main" id="{C257D965-B007-432E-5C10-6FFF9D71A68D}"/>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16" name="Subtitle 2">
            <a:extLst>
              <a:ext uri="{FF2B5EF4-FFF2-40B4-BE49-F238E27FC236}">
                <a16:creationId xmlns:a16="http://schemas.microsoft.com/office/drawing/2014/main" id="{DA862A9D-0A65-D31F-D4A4-48A6FF587B20}"/>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chemeClr val="bg1"/>
                </a:solidFill>
                <a:latin typeface="+mn-lt"/>
              </a:rPr>
              <a:t>Fred Hutchinson Cancer Center</a:t>
            </a:r>
          </a:p>
        </p:txBody>
      </p:sp>
    </p:spTree>
    <p:extLst>
      <p:ext uri="{BB962C8B-B14F-4D97-AF65-F5344CB8AC3E}">
        <p14:creationId xmlns:p14="http://schemas.microsoft.com/office/powerpoint/2010/main" val="73549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hart">
    <p:spTree>
      <p:nvGrpSpPr>
        <p:cNvPr id="1" name=""/>
        <p:cNvGrpSpPr/>
        <p:nvPr/>
      </p:nvGrpSpPr>
      <p:grpSpPr>
        <a:xfrm>
          <a:off x="0" y="0"/>
          <a:ext cx="0" cy="0"/>
          <a:chOff x="0" y="0"/>
          <a:chExt cx="0" cy="0"/>
        </a:xfrm>
      </p:grpSpPr>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990600" y="9534525"/>
            <a:ext cx="16268698" cy="547688"/>
          </a:xfrm>
        </p:spPr>
        <p:txBody>
          <a:bodyPr/>
          <a:lstStyle>
            <a:lvl1pPr>
              <a:defRPr>
                <a:solidFill>
                  <a:srgbClr val="1C345D"/>
                </a:solidFill>
                <a:latin typeface="+mn-lt"/>
                <a:cs typeface="Calibri" panose="020F0502020204030204" pitchFamily="34" charset="0"/>
              </a:defRPr>
            </a:lvl1pPr>
          </a:lstStyle>
          <a:p>
            <a:r>
              <a:rPr lang="en-US"/>
              <a:t>Footer</a:t>
            </a:r>
          </a:p>
        </p:txBody>
      </p:sp>
      <p:sp>
        <p:nvSpPr>
          <p:cNvPr id="2" name="Title 1">
            <a:extLst>
              <a:ext uri="{FF2B5EF4-FFF2-40B4-BE49-F238E27FC236}">
                <a16:creationId xmlns:a16="http://schemas.microsoft.com/office/drawing/2014/main" id="{59836382-AC66-0B00-4EAF-7C23914B1943}"/>
              </a:ext>
            </a:extLst>
          </p:cNvPr>
          <p:cNvSpPr>
            <a:spLocks noGrp="1"/>
          </p:cNvSpPr>
          <p:nvPr>
            <p:ph type="ctrTitle" hasCustomPrompt="1"/>
          </p:nvPr>
        </p:nvSpPr>
        <p:spPr>
          <a:xfrm>
            <a:off x="1028697" y="707755"/>
            <a:ext cx="15922867" cy="975592"/>
          </a:xfrm>
          <a:prstGeom prst="rect">
            <a:avLst/>
          </a:prstGeom>
        </p:spPr>
        <p:txBody>
          <a:bodyPr>
            <a:normAutofit/>
          </a:bodyPr>
          <a:lstStyle>
            <a:lvl1pPr>
              <a:defRPr sz="4800" b="0" i="0">
                <a:solidFill>
                  <a:srgbClr val="0B799A"/>
                </a:solidFill>
                <a:latin typeface="Times" pitchFamily="2" charset="0"/>
                <a:cs typeface="Calibri" panose="020F0502020204030204" pitchFamily="34" charset="0"/>
              </a:defRPr>
            </a:lvl1pPr>
          </a:lstStyle>
          <a:p>
            <a:r>
              <a:rPr lang="en-US"/>
              <a:t>Chart Slide (1 chart)- insert heading here</a:t>
            </a:r>
          </a:p>
        </p:txBody>
      </p:sp>
      <p:sp>
        <p:nvSpPr>
          <p:cNvPr id="3" name="Text Placeholder 7">
            <a:extLst>
              <a:ext uri="{FF2B5EF4-FFF2-40B4-BE49-F238E27FC236}">
                <a16:creationId xmlns:a16="http://schemas.microsoft.com/office/drawing/2014/main" id="{C1F19AA8-4CDC-0B95-0E09-379A74B30530}"/>
              </a:ext>
            </a:extLst>
          </p:cNvPr>
          <p:cNvSpPr>
            <a:spLocks noGrp="1"/>
          </p:cNvSpPr>
          <p:nvPr>
            <p:ph type="body" sz="quarter" idx="13" hasCustomPrompt="1"/>
          </p:nvPr>
        </p:nvSpPr>
        <p:spPr>
          <a:xfrm>
            <a:off x="1028700" y="2037421"/>
            <a:ext cx="7704835" cy="890196"/>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Enter body text here</a:t>
            </a:r>
          </a:p>
        </p:txBody>
      </p:sp>
      <p:sp>
        <p:nvSpPr>
          <p:cNvPr id="4" name="Text Placeholder 7">
            <a:extLst>
              <a:ext uri="{FF2B5EF4-FFF2-40B4-BE49-F238E27FC236}">
                <a16:creationId xmlns:a16="http://schemas.microsoft.com/office/drawing/2014/main" id="{75DAC73A-4A9A-6B86-E8AE-A4BC775DAED0}"/>
              </a:ext>
            </a:extLst>
          </p:cNvPr>
          <p:cNvSpPr>
            <a:spLocks noGrp="1"/>
          </p:cNvSpPr>
          <p:nvPr>
            <p:ph type="body" sz="quarter" idx="14" hasCustomPrompt="1"/>
          </p:nvPr>
        </p:nvSpPr>
        <p:spPr>
          <a:xfrm>
            <a:off x="990600" y="3112244"/>
            <a:ext cx="7737764" cy="1557002"/>
          </a:xfrm>
          <a:prstGeom prst="rect">
            <a:avLst/>
          </a:prstGeom>
        </p:spPr>
        <p:txBody>
          <a:bodyPr>
            <a:normAutofit/>
          </a:bodyPr>
          <a:lstStyle>
            <a:lvl1pPr marL="0" indent="0">
              <a:buFont typeface="Arial" panose="020B0604020202020204" pitchFamily="34" charset="0"/>
              <a:buChar char="•"/>
              <a:defRPr sz="2400" b="0" i="0">
                <a:solidFill>
                  <a:srgbClr val="1C345D"/>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tabLst/>
              <a:defRPr/>
            </a:pPr>
            <a:r>
              <a:rPr lang="en-US"/>
              <a:t>Key point 1</a:t>
            </a:r>
          </a:p>
          <a:p>
            <a:pPr marL="342900" marR="0" lvl="0" indent="-342900" algn="l" defTabSz="914400" rtl="0" eaLnBrk="1" fontAlgn="auto" latinLnBrk="0" hangingPunct="1">
              <a:lnSpc>
                <a:spcPct val="100000"/>
              </a:lnSpc>
              <a:spcBef>
                <a:spcPct val="20000"/>
              </a:spcBef>
              <a:spcAft>
                <a:spcPts val="0"/>
              </a:spcAft>
              <a:buClrTx/>
              <a:buSzTx/>
              <a:tabLst/>
              <a:defRPr/>
            </a:pPr>
            <a:r>
              <a:rPr lang="en-US"/>
              <a:t>Key point 2</a:t>
            </a:r>
          </a:p>
          <a:p>
            <a:pPr marL="342900" marR="0" lvl="0" indent="-342900" algn="l" defTabSz="914400" rtl="0" eaLnBrk="1" fontAlgn="auto" latinLnBrk="0" hangingPunct="1">
              <a:lnSpc>
                <a:spcPct val="100000"/>
              </a:lnSpc>
              <a:spcBef>
                <a:spcPct val="20000"/>
              </a:spcBef>
              <a:spcAft>
                <a:spcPts val="0"/>
              </a:spcAft>
              <a:buClrTx/>
              <a:buSzTx/>
              <a:tabLst/>
              <a:defRPr/>
            </a:pPr>
            <a:r>
              <a:rPr lang="en-US"/>
              <a:t>Key point 3</a:t>
            </a:r>
          </a:p>
        </p:txBody>
      </p:sp>
      <p:sp>
        <p:nvSpPr>
          <p:cNvPr id="6" name="Chart Placeholder 5">
            <a:extLst>
              <a:ext uri="{FF2B5EF4-FFF2-40B4-BE49-F238E27FC236}">
                <a16:creationId xmlns:a16="http://schemas.microsoft.com/office/drawing/2014/main" id="{ECFD8B02-78B3-DAA0-D9BA-2588A681B383}"/>
              </a:ext>
            </a:extLst>
          </p:cNvPr>
          <p:cNvSpPr>
            <a:spLocks noGrp="1"/>
          </p:cNvSpPr>
          <p:nvPr>
            <p:ph type="chart" sz="quarter" idx="15"/>
          </p:nvPr>
        </p:nvSpPr>
        <p:spPr>
          <a:xfrm>
            <a:off x="9567863" y="2036763"/>
            <a:ext cx="7383462" cy="6702913"/>
          </a:xfrm>
          <a:prstGeom prst="rect">
            <a:avLst/>
          </a:prstGeom>
        </p:spPr>
        <p:txBody>
          <a:bodyPr>
            <a:normAutofit/>
          </a:bodyPr>
          <a:lstStyle>
            <a:lvl1pPr>
              <a:defRPr sz="2800">
                <a:solidFill>
                  <a:srgbClr val="1C345D"/>
                </a:solidFill>
                <a:latin typeface="+mn-lt"/>
              </a:defRPr>
            </a:lvl1pPr>
          </a:lstStyle>
          <a:p>
            <a:endParaRPr lang="en-US"/>
          </a:p>
        </p:txBody>
      </p:sp>
      <p:sp>
        <p:nvSpPr>
          <p:cNvPr id="7" name="Oval 6">
            <a:extLst>
              <a:ext uri="{FF2B5EF4-FFF2-40B4-BE49-F238E27FC236}">
                <a16:creationId xmlns:a16="http://schemas.microsoft.com/office/drawing/2014/main" id="{BA32A610-35AF-7CCB-8A52-F8C43EB0E5B5}"/>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0">
            <a:extLst>
              <a:ext uri="{FF2B5EF4-FFF2-40B4-BE49-F238E27FC236}">
                <a16:creationId xmlns:a16="http://schemas.microsoft.com/office/drawing/2014/main" id="{DB20E96C-F4CD-B985-76AD-F8722AAEB4CB}"/>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21" name="AutoShape 6">
            <a:extLst>
              <a:ext uri="{FF2B5EF4-FFF2-40B4-BE49-F238E27FC236}">
                <a16:creationId xmlns:a16="http://schemas.microsoft.com/office/drawing/2014/main" id="{872113DD-78DF-AAFC-1181-0CD2D0F1C7A0}"/>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22" name="Subtitle 2">
            <a:extLst>
              <a:ext uri="{FF2B5EF4-FFF2-40B4-BE49-F238E27FC236}">
                <a16:creationId xmlns:a16="http://schemas.microsoft.com/office/drawing/2014/main" id="{56C250AE-1577-4F01-ECAB-C3C545CA8159}"/>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pic>
        <p:nvPicPr>
          <p:cNvPr id="15" name="Picture 14" descr="Icon&#10;&#10;Description automatically generated">
            <a:extLst>
              <a:ext uri="{FF2B5EF4-FFF2-40B4-BE49-F238E27FC236}">
                <a16:creationId xmlns:a16="http://schemas.microsoft.com/office/drawing/2014/main" id="{7BB49CCB-4B61-6CA3-F95B-17269D3E6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98619" y="459027"/>
            <a:ext cx="1496150" cy="1800452"/>
          </a:xfrm>
          <a:prstGeom prst="rect">
            <a:avLst/>
          </a:prstGeom>
        </p:spPr>
      </p:pic>
    </p:spTree>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p:bg>
      <p:bgPr>
        <a:solidFill>
          <a:schemeClr val="bg1"/>
        </a:solidFill>
        <a:effectLst/>
      </p:bgPr>
    </p:bg>
    <p:spTree>
      <p:nvGrpSpPr>
        <p:cNvPr id="1" name=""/>
        <p:cNvGrpSpPr/>
        <p:nvPr/>
      </p:nvGrpSpPr>
      <p:grpSpPr>
        <a:xfrm>
          <a:off x="0" y="0"/>
          <a:ext cx="0" cy="0"/>
          <a:chOff x="0" y="0"/>
          <a:chExt cx="0" cy="0"/>
        </a:xfrm>
      </p:grpSpPr>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1028698" y="9534525"/>
            <a:ext cx="15951114" cy="547688"/>
          </a:xfrm>
        </p:spPr>
        <p:txBody>
          <a:bodyPr/>
          <a:lstStyle>
            <a:lvl1pPr>
              <a:defRPr>
                <a:solidFill>
                  <a:srgbClr val="1C345D"/>
                </a:solidFill>
                <a:latin typeface="+mn-lt"/>
                <a:cs typeface="Calibri" panose="020F0502020204030204" pitchFamily="34" charset="0"/>
              </a:defRPr>
            </a:lvl1pPr>
          </a:lstStyle>
          <a:p>
            <a:r>
              <a:rPr lang="en-US"/>
              <a:t>Footer</a:t>
            </a:r>
          </a:p>
        </p:txBody>
      </p:sp>
      <p:sp>
        <p:nvSpPr>
          <p:cNvPr id="16" name="Title 1">
            <a:extLst>
              <a:ext uri="{FF2B5EF4-FFF2-40B4-BE49-F238E27FC236}">
                <a16:creationId xmlns:a16="http://schemas.microsoft.com/office/drawing/2014/main" id="{D1D043B0-94CA-9978-A0E7-72BFE2CBD203}"/>
              </a:ext>
            </a:extLst>
          </p:cNvPr>
          <p:cNvSpPr>
            <a:spLocks noGrp="1"/>
          </p:cNvSpPr>
          <p:nvPr>
            <p:ph type="ctrTitle" hasCustomPrompt="1"/>
          </p:nvPr>
        </p:nvSpPr>
        <p:spPr>
          <a:xfrm>
            <a:off x="1028697" y="707755"/>
            <a:ext cx="15951114" cy="975592"/>
          </a:xfrm>
          <a:prstGeom prst="rect">
            <a:avLst/>
          </a:prstGeom>
        </p:spPr>
        <p:txBody>
          <a:bodyPr>
            <a:normAutofit/>
          </a:bodyPr>
          <a:lstStyle>
            <a:lvl1pPr>
              <a:defRPr sz="4800" b="0" i="0">
                <a:solidFill>
                  <a:srgbClr val="0B799A"/>
                </a:solidFill>
                <a:latin typeface="Times" pitchFamily="2" charset="0"/>
                <a:cs typeface="Calibri" panose="020F0502020204030204" pitchFamily="34" charset="0"/>
              </a:defRPr>
            </a:lvl1pPr>
          </a:lstStyle>
          <a:p>
            <a:r>
              <a:rPr lang="en-US"/>
              <a:t>Chart Slide (2 charts)- insert heading here </a:t>
            </a:r>
          </a:p>
        </p:txBody>
      </p:sp>
      <p:sp>
        <p:nvSpPr>
          <p:cNvPr id="8" name="Text Placeholder 7">
            <a:extLst>
              <a:ext uri="{FF2B5EF4-FFF2-40B4-BE49-F238E27FC236}">
                <a16:creationId xmlns:a16="http://schemas.microsoft.com/office/drawing/2014/main" id="{A0A87890-6147-9E6D-79A4-B3A777F287EC}"/>
              </a:ext>
            </a:extLst>
          </p:cNvPr>
          <p:cNvSpPr>
            <a:spLocks noGrp="1"/>
          </p:cNvSpPr>
          <p:nvPr>
            <p:ph type="body" sz="quarter" idx="13" hasCustomPrompt="1"/>
          </p:nvPr>
        </p:nvSpPr>
        <p:spPr>
          <a:xfrm>
            <a:off x="1028700" y="2037421"/>
            <a:ext cx="7559246" cy="709741"/>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Enter body text here</a:t>
            </a:r>
          </a:p>
        </p:txBody>
      </p:sp>
      <p:sp>
        <p:nvSpPr>
          <p:cNvPr id="17" name="Chart Placeholder 16">
            <a:extLst>
              <a:ext uri="{FF2B5EF4-FFF2-40B4-BE49-F238E27FC236}">
                <a16:creationId xmlns:a16="http://schemas.microsoft.com/office/drawing/2014/main" id="{4ED290C9-1ECD-58C0-0016-349EC10360A0}"/>
              </a:ext>
            </a:extLst>
          </p:cNvPr>
          <p:cNvSpPr>
            <a:spLocks noGrp="1"/>
          </p:cNvSpPr>
          <p:nvPr>
            <p:ph type="chart" sz="quarter" idx="14"/>
          </p:nvPr>
        </p:nvSpPr>
        <p:spPr>
          <a:xfrm>
            <a:off x="1028697" y="3156952"/>
            <a:ext cx="7559246" cy="5598040"/>
          </a:xfrm>
          <a:prstGeom prst="rect">
            <a:avLst/>
          </a:prstGeom>
        </p:spPr>
        <p:txBody>
          <a:bodyPr>
            <a:normAutofit/>
          </a:bodyPr>
          <a:lstStyle>
            <a:lvl1pPr>
              <a:defRPr sz="2800">
                <a:solidFill>
                  <a:srgbClr val="1C345D"/>
                </a:solidFill>
                <a:latin typeface="+mn-lt"/>
              </a:defRPr>
            </a:lvl1pPr>
          </a:lstStyle>
          <a:p>
            <a:endParaRPr lang="en-US"/>
          </a:p>
        </p:txBody>
      </p:sp>
      <p:sp>
        <p:nvSpPr>
          <p:cNvPr id="9" name="Text Placeholder 7">
            <a:extLst>
              <a:ext uri="{FF2B5EF4-FFF2-40B4-BE49-F238E27FC236}">
                <a16:creationId xmlns:a16="http://schemas.microsoft.com/office/drawing/2014/main" id="{7D82775D-3374-3146-639E-4C6627433146}"/>
              </a:ext>
            </a:extLst>
          </p:cNvPr>
          <p:cNvSpPr>
            <a:spLocks noGrp="1"/>
          </p:cNvSpPr>
          <p:nvPr>
            <p:ph type="body" sz="quarter" idx="15" hasCustomPrompt="1"/>
          </p:nvPr>
        </p:nvSpPr>
        <p:spPr>
          <a:xfrm>
            <a:off x="9318492" y="2039573"/>
            <a:ext cx="7633076" cy="709741"/>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Enter body text here</a:t>
            </a:r>
          </a:p>
        </p:txBody>
      </p:sp>
      <p:sp>
        <p:nvSpPr>
          <p:cNvPr id="11" name="Chart Placeholder 16">
            <a:extLst>
              <a:ext uri="{FF2B5EF4-FFF2-40B4-BE49-F238E27FC236}">
                <a16:creationId xmlns:a16="http://schemas.microsoft.com/office/drawing/2014/main" id="{2703D505-ADD9-43E9-E019-DD1458B2FBDC}"/>
              </a:ext>
            </a:extLst>
          </p:cNvPr>
          <p:cNvSpPr>
            <a:spLocks noGrp="1"/>
          </p:cNvSpPr>
          <p:nvPr>
            <p:ph type="chart" sz="quarter" idx="16"/>
          </p:nvPr>
        </p:nvSpPr>
        <p:spPr>
          <a:xfrm>
            <a:off x="9318489" y="3159104"/>
            <a:ext cx="7633076" cy="5598040"/>
          </a:xfrm>
          <a:prstGeom prst="rect">
            <a:avLst/>
          </a:prstGeom>
        </p:spPr>
        <p:txBody>
          <a:bodyPr>
            <a:normAutofit/>
          </a:bodyPr>
          <a:lstStyle>
            <a:lvl1pPr>
              <a:defRPr sz="2800">
                <a:solidFill>
                  <a:srgbClr val="1C345D"/>
                </a:solidFill>
                <a:latin typeface="+mn-lt"/>
              </a:defRPr>
            </a:lvl1pPr>
          </a:lstStyle>
          <a:p>
            <a:endParaRPr lang="en-US"/>
          </a:p>
        </p:txBody>
      </p:sp>
      <p:sp>
        <p:nvSpPr>
          <p:cNvPr id="18" name="Oval 17">
            <a:extLst>
              <a:ext uri="{FF2B5EF4-FFF2-40B4-BE49-F238E27FC236}">
                <a16:creationId xmlns:a16="http://schemas.microsoft.com/office/drawing/2014/main" id="{E1BFB607-8D48-43E5-EC2E-A17735E6B0B7}"/>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0">
            <a:extLst>
              <a:ext uri="{FF2B5EF4-FFF2-40B4-BE49-F238E27FC236}">
                <a16:creationId xmlns:a16="http://schemas.microsoft.com/office/drawing/2014/main" id="{44E4F76F-9B2C-321E-341E-3F2889749D92}"/>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22" name="AutoShape 6">
            <a:extLst>
              <a:ext uri="{FF2B5EF4-FFF2-40B4-BE49-F238E27FC236}">
                <a16:creationId xmlns:a16="http://schemas.microsoft.com/office/drawing/2014/main" id="{655A37DD-78AF-4604-1008-D64081CF2B1D}"/>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23" name="Subtitle 2">
            <a:extLst>
              <a:ext uri="{FF2B5EF4-FFF2-40B4-BE49-F238E27FC236}">
                <a16:creationId xmlns:a16="http://schemas.microsoft.com/office/drawing/2014/main" id="{A5560E93-DB67-325F-7AA0-5790DC21340C}"/>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Tree>
    <p:extLst>
      <p:ext uri="{BB962C8B-B14F-4D97-AF65-F5344CB8AC3E}">
        <p14:creationId xmlns:p14="http://schemas.microsoft.com/office/powerpoint/2010/main" val="58779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771C1E20-7927-39AD-B4A0-1242AB3EE2BE}"/>
              </a:ext>
            </a:extLst>
          </p:cNvPr>
          <p:cNvSpPr>
            <a:spLocks noGrp="1"/>
          </p:cNvSpPr>
          <p:nvPr>
            <p:ph type="tbl" sz="quarter" idx="13"/>
          </p:nvPr>
        </p:nvSpPr>
        <p:spPr>
          <a:xfrm>
            <a:off x="1022350" y="3681413"/>
            <a:ext cx="15928975" cy="4727575"/>
          </a:xfrm>
        </p:spPr>
        <p:txBody>
          <a:bodyPr>
            <a:normAutofit/>
          </a:bodyPr>
          <a:lstStyle>
            <a:lvl1pPr>
              <a:defRPr sz="2800">
                <a:latin typeface="+mn-lt"/>
              </a:defRPr>
            </a:lvl1pPr>
          </a:lstStyle>
          <a:p>
            <a:endParaRPr lang="en-US"/>
          </a:p>
        </p:txBody>
      </p:sp>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1028698" y="9534525"/>
            <a:ext cx="15951114" cy="547688"/>
          </a:xfrm>
        </p:spPr>
        <p:txBody>
          <a:bodyPr/>
          <a:lstStyle>
            <a:lvl1pPr>
              <a:defRPr>
                <a:solidFill>
                  <a:srgbClr val="1C345D"/>
                </a:solidFill>
                <a:latin typeface="+mn-lt"/>
                <a:cs typeface="Calibri" panose="020F0502020204030204" pitchFamily="34" charset="0"/>
              </a:defRPr>
            </a:lvl1pPr>
          </a:lstStyle>
          <a:p>
            <a:r>
              <a:rPr lang="en-US"/>
              <a:t>Footer</a:t>
            </a:r>
          </a:p>
        </p:txBody>
      </p:sp>
      <p:sp>
        <p:nvSpPr>
          <p:cNvPr id="18" name="Oval 17">
            <a:extLst>
              <a:ext uri="{FF2B5EF4-FFF2-40B4-BE49-F238E27FC236}">
                <a16:creationId xmlns:a16="http://schemas.microsoft.com/office/drawing/2014/main" id="{E1BFB607-8D48-43E5-EC2E-A17735E6B0B7}"/>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0">
            <a:extLst>
              <a:ext uri="{FF2B5EF4-FFF2-40B4-BE49-F238E27FC236}">
                <a16:creationId xmlns:a16="http://schemas.microsoft.com/office/drawing/2014/main" id="{44E4F76F-9B2C-321E-341E-3F2889749D92}"/>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22" name="AutoShape 6">
            <a:extLst>
              <a:ext uri="{FF2B5EF4-FFF2-40B4-BE49-F238E27FC236}">
                <a16:creationId xmlns:a16="http://schemas.microsoft.com/office/drawing/2014/main" id="{655A37DD-78AF-4604-1008-D64081CF2B1D}"/>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23" name="Subtitle 2">
            <a:extLst>
              <a:ext uri="{FF2B5EF4-FFF2-40B4-BE49-F238E27FC236}">
                <a16:creationId xmlns:a16="http://schemas.microsoft.com/office/drawing/2014/main" id="{A5560E93-DB67-325F-7AA0-5790DC21340C}"/>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
        <p:nvSpPr>
          <p:cNvPr id="2" name="Title 19">
            <a:extLst>
              <a:ext uri="{FF2B5EF4-FFF2-40B4-BE49-F238E27FC236}">
                <a16:creationId xmlns:a16="http://schemas.microsoft.com/office/drawing/2014/main" id="{79CE1837-45AA-F22D-DF76-61FA39D4D8D2}"/>
              </a:ext>
            </a:extLst>
          </p:cNvPr>
          <p:cNvSpPr>
            <a:spLocks noGrp="1"/>
          </p:cNvSpPr>
          <p:nvPr>
            <p:ph type="title"/>
          </p:nvPr>
        </p:nvSpPr>
        <p:spPr>
          <a:xfrm>
            <a:off x="1066799" y="495299"/>
            <a:ext cx="15904103" cy="1008928"/>
          </a:xfrm>
        </p:spPr>
        <p:txBody>
          <a:bodyPr>
            <a:normAutofit/>
          </a:bodyPr>
          <a:lstStyle>
            <a:lvl1pPr>
              <a:defRPr sz="4800" b="0"/>
            </a:lvl1pPr>
          </a:lstStyle>
          <a:p>
            <a:r>
              <a:rPr lang="en-US"/>
              <a:t>Example Table</a:t>
            </a:r>
          </a:p>
        </p:txBody>
      </p:sp>
      <p:sp>
        <p:nvSpPr>
          <p:cNvPr id="3" name="Text Placeholder 21">
            <a:extLst>
              <a:ext uri="{FF2B5EF4-FFF2-40B4-BE49-F238E27FC236}">
                <a16:creationId xmlns:a16="http://schemas.microsoft.com/office/drawing/2014/main" id="{7814DA42-AC21-0626-589A-AECFD96A2093}"/>
              </a:ext>
            </a:extLst>
          </p:cNvPr>
          <p:cNvSpPr>
            <a:spLocks noGrp="1"/>
          </p:cNvSpPr>
          <p:nvPr>
            <p:ph type="body" sz="quarter" idx="10"/>
          </p:nvPr>
        </p:nvSpPr>
        <p:spPr>
          <a:xfrm>
            <a:off x="1059692" y="2081562"/>
            <a:ext cx="15920120" cy="463867"/>
          </a:xfrm>
        </p:spPr>
        <p:txBody>
          <a:bodyPr>
            <a:normAutofit/>
          </a:bodyPr>
          <a:lstStyle>
            <a:lvl1pPr marL="0" indent="0">
              <a:buNone/>
              <a:defRPr sz="2400">
                <a:latin typeface="+mn-lt"/>
              </a:defRPr>
            </a:lvl1pPr>
          </a:lstStyle>
          <a:p>
            <a:r>
              <a:rPr lang="en-US"/>
              <a:t>This layout is flexible for your needs</a:t>
            </a:r>
          </a:p>
        </p:txBody>
      </p:sp>
      <p:sp>
        <p:nvSpPr>
          <p:cNvPr id="4" name="Text Placeholder 24">
            <a:extLst>
              <a:ext uri="{FF2B5EF4-FFF2-40B4-BE49-F238E27FC236}">
                <a16:creationId xmlns:a16="http://schemas.microsoft.com/office/drawing/2014/main" id="{541E29B0-D25F-6D37-9F9E-0B5C5A5A6D8D}"/>
              </a:ext>
            </a:extLst>
          </p:cNvPr>
          <p:cNvSpPr>
            <a:spLocks noGrp="1"/>
          </p:cNvSpPr>
          <p:nvPr>
            <p:ph type="body" sz="quarter" idx="12"/>
          </p:nvPr>
        </p:nvSpPr>
        <p:spPr>
          <a:xfrm>
            <a:off x="1059692" y="1554367"/>
            <a:ext cx="15920120" cy="518196"/>
          </a:xfrm>
        </p:spPr>
        <p:txBody>
          <a:bodyPr>
            <a:normAutofit/>
          </a:bodyPr>
          <a:lstStyle>
            <a:lvl1pPr marL="0" indent="0">
              <a:buNone/>
              <a:defRPr sz="2800">
                <a:solidFill>
                  <a:srgbClr val="0B799A"/>
                </a:solidFill>
                <a:latin typeface="+mn-lt"/>
              </a:defRPr>
            </a:lvl1pPr>
          </a:lstStyle>
          <a:p>
            <a:r>
              <a:rPr lang="en-US"/>
              <a:t>It looks just like this!</a:t>
            </a:r>
          </a:p>
        </p:txBody>
      </p:sp>
    </p:spTree>
    <p:extLst>
      <p:ext uri="{BB962C8B-B14F-4D97-AF65-F5344CB8AC3E}">
        <p14:creationId xmlns:p14="http://schemas.microsoft.com/office/powerpoint/2010/main" val="6889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990600" y="9534525"/>
            <a:ext cx="16268698" cy="547688"/>
          </a:xfrm>
        </p:spPr>
        <p:txBody>
          <a:bodyPr/>
          <a:lstStyle>
            <a:lvl1pPr>
              <a:defRPr>
                <a:solidFill>
                  <a:srgbClr val="1C345D"/>
                </a:solidFill>
                <a:latin typeface="+mn-lt"/>
                <a:cs typeface="Calibri" panose="020F0502020204030204" pitchFamily="34" charset="0"/>
              </a:defRPr>
            </a:lvl1pPr>
          </a:lstStyle>
          <a:p>
            <a:r>
              <a:rPr lang="en-US"/>
              <a:t>Footer</a:t>
            </a:r>
          </a:p>
        </p:txBody>
      </p:sp>
      <p:sp>
        <p:nvSpPr>
          <p:cNvPr id="2" name="AutoShape 2">
            <a:extLst>
              <a:ext uri="{FF2B5EF4-FFF2-40B4-BE49-F238E27FC236}">
                <a16:creationId xmlns:a16="http://schemas.microsoft.com/office/drawing/2014/main" id="{5847649A-6C7A-CC01-22F6-DEAFCDF7B773}"/>
              </a:ext>
            </a:extLst>
          </p:cNvPr>
          <p:cNvSpPr/>
          <p:nvPr userDrawn="1"/>
        </p:nvSpPr>
        <p:spPr>
          <a:xfrm>
            <a:off x="7524518" y="1527869"/>
            <a:ext cx="48213" cy="5690564"/>
          </a:xfrm>
          <a:prstGeom prst="rect">
            <a:avLst/>
          </a:prstGeom>
          <a:solidFill>
            <a:srgbClr val="1B365D"/>
          </a:solidFill>
        </p:spPr>
      </p:sp>
      <p:grpSp>
        <p:nvGrpSpPr>
          <p:cNvPr id="3" name="Group 3">
            <a:extLst>
              <a:ext uri="{FF2B5EF4-FFF2-40B4-BE49-F238E27FC236}">
                <a16:creationId xmlns:a16="http://schemas.microsoft.com/office/drawing/2014/main" id="{42FCDA92-C48B-9B4B-DFEF-697FA051F4DD}"/>
              </a:ext>
            </a:extLst>
          </p:cNvPr>
          <p:cNvGrpSpPr/>
          <p:nvPr userDrawn="1"/>
        </p:nvGrpSpPr>
        <p:grpSpPr>
          <a:xfrm>
            <a:off x="7307879" y="1527869"/>
            <a:ext cx="490804" cy="490804"/>
            <a:chOff x="0" y="0"/>
            <a:chExt cx="6350000" cy="6350000"/>
          </a:xfrm>
        </p:grpSpPr>
        <p:sp>
          <p:nvSpPr>
            <p:cNvPr id="4" name="Freeform 4">
              <a:extLst>
                <a:ext uri="{FF2B5EF4-FFF2-40B4-BE49-F238E27FC236}">
                  <a16:creationId xmlns:a16="http://schemas.microsoft.com/office/drawing/2014/main" id="{022DABE5-8BDC-6AFB-BB38-B6FCC2A385D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BC1D5"/>
            </a:solidFill>
          </p:spPr>
        </p:sp>
      </p:grpSp>
      <p:grpSp>
        <p:nvGrpSpPr>
          <p:cNvPr id="5" name="Group 5">
            <a:extLst>
              <a:ext uri="{FF2B5EF4-FFF2-40B4-BE49-F238E27FC236}">
                <a16:creationId xmlns:a16="http://schemas.microsoft.com/office/drawing/2014/main" id="{663016EF-304B-9706-FEB3-53A0EF2FA4BD}"/>
              </a:ext>
            </a:extLst>
          </p:cNvPr>
          <p:cNvGrpSpPr/>
          <p:nvPr userDrawn="1"/>
        </p:nvGrpSpPr>
        <p:grpSpPr>
          <a:xfrm>
            <a:off x="7307879" y="1527869"/>
            <a:ext cx="490804" cy="490804"/>
            <a:chOff x="0" y="0"/>
            <a:chExt cx="6350000" cy="6350000"/>
          </a:xfrm>
        </p:grpSpPr>
        <p:sp>
          <p:nvSpPr>
            <p:cNvPr id="6" name="Freeform 6">
              <a:extLst>
                <a:ext uri="{FF2B5EF4-FFF2-40B4-BE49-F238E27FC236}">
                  <a16:creationId xmlns:a16="http://schemas.microsoft.com/office/drawing/2014/main" id="{C7080ADE-B6F5-46D1-7224-38137D95B17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448"/>
            </a:solidFill>
          </p:spPr>
        </p:sp>
      </p:grpSp>
      <p:grpSp>
        <p:nvGrpSpPr>
          <p:cNvPr id="7" name="Group 9">
            <a:extLst>
              <a:ext uri="{FF2B5EF4-FFF2-40B4-BE49-F238E27FC236}">
                <a16:creationId xmlns:a16="http://schemas.microsoft.com/office/drawing/2014/main" id="{87239547-BD18-1AD8-BF24-52D3C7A25DC9}"/>
              </a:ext>
            </a:extLst>
          </p:cNvPr>
          <p:cNvGrpSpPr/>
          <p:nvPr userDrawn="1"/>
        </p:nvGrpSpPr>
        <p:grpSpPr>
          <a:xfrm>
            <a:off x="7315718" y="3374330"/>
            <a:ext cx="417600" cy="417600"/>
            <a:chOff x="0" y="0"/>
            <a:chExt cx="1913890" cy="1913890"/>
          </a:xfrm>
        </p:grpSpPr>
        <p:sp>
          <p:nvSpPr>
            <p:cNvPr id="8" name="Freeform 10">
              <a:extLst>
                <a:ext uri="{FF2B5EF4-FFF2-40B4-BE49-F238E27FC236}">
                  <a16:creationId xmlns:a16="http://schemas.microsoft.com/office/drawing/2014/main" id="{D5F6B14F-B82A-C380-0DBA-3D16854B5EAF}"/>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BC1D5"/>
            </a:solidFill>
          </p:spPr>
        </p:sp>
      </p:grpSp>
      <p:grpSp>
        <p:nvGrpSpPr>
          <p:cNvPr id="9" name="Group 11">
            <a:extLst>
              <a:ext uri="{FF2B5EF4-FFF2-40B4-BE49-F238E27FC236}">
                <a16:creationId xmlns:a16="http://schemas.microsoft.com/office/drawing/2014/main" id="{33D69B5F-6F46-1372-3EB8-754FFF4A33AD}"/>
              </a:ext>
            </a:extLst>
          </p:cNvPr>
          <p:cNvGrpSpPr>
            <a:grpSpLocks noChangeAspect="1"/>
          </p:cNvGrpSpPr>
          <p:nvPr userDrawn="1"/>
        </p:nvGrpSpPr>
        <p:grpSpPr>
          <a:xfrm>
            <a:off x="7307516" y="5139187"/>
            <a:ext cx="482217" cy="417600"/>
            <a:chOff x="0" y="0"/>
            <a:chExt cx="6350000" cy="5499100"/>
          </a:xfrm>
        </p:grpSpPr>
        <p:sp>
          <p:nvSpPr>
            <p:cNvPr id="10" name="Freeform 12">
              <a:extLst>
                <a:ext uri="{FF2B5EF4-FFF2-40B4-BE49-F238E27FC236}">
                  <a16:creationId xmlns:a16="http://schemas.microsoft.com/office/drawing/2014/main" id="{A39A2473-1A96-8DBB-D29C-AFC67F083B88}"/>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AA4AC4"/>
            </a:solidFill>
          </p:spPr>
        </p:sp>
      </p:grpSp>
      <p:grpSp>
        <p:nvGrpSpPr>
          <p:cNvPr id="11" name="Group 13">
            <a:extLst>
              <a:ext uri="{FF2B5EF4-FFF2-40B4-BE49-F238E27FC236}">
                <a16:creationId xmlns:a16="http://schemas.microsoft.com/office/drawing/2014/main" id="{EF7E022B-3C5D-338F-5095-95CAA050C714}"/>
              </a:ext>
            </a:extLst>
          </p:cNvPr>
          <p:cNvGrpSpPr/>
          <p:nvPr userDrawn="1"/>
        </p:nvGrpSpPr>
        <p:grpSpPr>
          <a:xfrm>
            <a:off x="7315718" y="7009286"/>
            <a:ext cx="482965" cy="418293"/>
            <a:chOff x="0" y="0"/>
            <a:chExt cx="6202680" cy="5372100"/>
          </a:xfrm>
        </p:grpSpPr>
        <p:sp>
          <p:nvSpPr>
            <p:cNvPr id="12" name="Freeform 14">
              <a:extLst>
                <a:ext uri="{FF2B5EF4-FFF2-40B4-BE49-F238E27FC236}">
                  <a16:creationId xmlns:a16="http://schemas.microsoft.com/office/drawing/2014/main" id="{84D50735-87F8-A5D8-F050-D44A6DC9C2E8}"/>
                </a:ext>
              </a:extLst>
            </p:cNvPr>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FB500"/>
            </a:solidFill>
          </p:spPr>
        </p:sp>
      </p:grpSp>
      <p:sp>
        <p:nvSpPr>
          <p:cNvPr id="20" name="Title 1">
            <a:extLst>
              <a:ext uri="{FF2B5EF4-FFF2-40B4-BE49-F238E27FC236}">
                <a16:creationId xmlns:a16="http://schemas.microsoft.com/office/drawing/2014/main" id="{B8DD1415-9672-06C9-C32C-3896202FB2CE}"/>
              </a:ext>
            </a:extLst>
          </p:cNvPr>
          <p:cNvSpPr>
            <a:spLocks noGrp="1"/>
          </p:cNvSpPr>
          <p:nvPr>
            <p:ph type="ctrTitle" hasCustomPrompt="1"/>
          </p:nvPr>
        </p:nvSpPr>
        <p:spPr>
          <a:xfrm>
            <a:off x="990600" y="919352"/>
            <a:ext cx="6119689" cy="975592"/>
          </a:xfrm>
          <a:prstGeom prst="rect">
            <a:avLst/>
          </a:prstGeom>
        </p:spPr>
        <p:txBody>
          <a:bodyPr>
            <a:noAutofit/>
          </a:bodyPr>
          <a:lstStyle>
            <a:lvl1pPr>
              <a:defRPr sz="4800" b="0" i="0">
                <a:solidFill>
                  <a:srgbClr val="1C345D"/>
                </a:solidFill>
                <a:latin typeface="Times" pitchFamily="2" charset="0"/>
                <a:cs typeface="Calibri" panose="020F0502020204030204" pitchFamily="34" charset="0"/>
              </a:defRPr>
            </a:lvl1pPr>
          </a:lstStyle>
          <a:p>
            <a:r>
              <a:rPr lang="en-US"/>
              <a:t>Timeline Slide-Insert </a:t>
            </a:r>
            <a:br>
              <a:rPr lang="en-US"/>
            </a:br>
            <a:r>
              <a:rPr lang="en-US"/>
              <a:t>Title Here</a:t>
            </a:r>
          </a:p>
        </p:txBody>
      </p:sp>
      <p:sp>
        <p:nvSpPr>
          <p:cNvPr id="21" name="Content Placeholder 2">
            <a:extLst>
              <a:ext uri="{FF2B5EF4-FFF2-40B4-BE49-F238E27FC236}">
                <a16:creationId xmlns:a16="http://schemas.microsoft.com/office/drawing/2014/main" id="{F66A6C03-5DFA-65C0-419C-148FAA5E5449}"/>
              </a:ext>
            </a:extLst>
          </p:cNvPr>
          <p:cNvSpPr>
            <a:spLocks noGrp="1"/>
          </p:cNvSpPr>
          <p:nvPr>
            <p:ph idx="1" hasCustomPrompt="1"/>
          </p:nvPr>
        </p:nvSpPr>
        <p:spPr>
          <a:xfrm>
            <a:off x="8013132" y="2018673"/>
            <a:ext cx="8786134" cy="1147533"/>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Enter body of the text goes here</a:t>
            </a:r>
          </a:p>
        </p:txBody>
      </p:sp>
      <p:sp>
        <p:nvSpPr>
          <p:cNvPr id="22" name="Content Placeholder 2">
            <a:extLst>
              <a:ext uri="{FF2B5EF4-FFF2-40B4-BE49-F238E27FC236}">
                <a16:creationId xmlns:a16="http://schemas.microsoft.com/office/drawing/2014/main" id="{77B56760-7454-9E86-DAB3-80FF65F2FAF9}"/>
              </a:ext>
            </a:extLst>
          </p:cNvPr>
          <p:cNvSpPr>
            <a:spLocks noGrp="1"/>
          </p:cNvSpPr>
          <p:nvPr>
            <p:ph idx="13" hasCustomPrompt="1"/>
          </p:nvPr>
        </p:nvSpPr>
        <p:spPr>
          <a:xfrm>
            <a:off x="8013132" y="1488360"/>
            <a:ext cx="8786134" cy="530313"/>
          </a:xfrm>
          <a:prstGeom prst="rect">
            <a:avLst/>
          </a:prstGeom>
        </p:spPr>
        <p:txBody>
          <a:bodyPr>
            <a:normAutofit/>
          </a:bodyPr>
          <a:lstStyle>
            <a:lvl1pPr marL="0" indent="0">
              <a:buNone/>
              <a:defRPr sz="28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Write your topic or idea</a:t>
            </a:r>
          </a:p>
        </p:txBody>
      </p:sp>
      <p:sp>
        <p:nvSpPr>
          <p:cNvPr id="34" name="Content Placeholder 2">
            <a:extLst>
              <a:ext uri="{FF2B5EF4-FFF2-40B4-BE49-F238E27FC236}">
                <a16:creationId xmlns:a16="http://schemas.microsoft.com/office/drawing/2014/main" id="{DF9C1988-18BE-9B4D-35FA-9221E6453AAB}"/>
              </a:ext>
            </a:extLst>
          </p:cNvPr>
          <p:cNvSpPr>
            <a:spLocks noGrp="1"/>
          </p:cNvSpPr>
          <p:nvPr>
            <p:ph idx="14" hasCustomPrompt="1"/>
          </p:nvPr>
        </p:nvSpPr>
        <p:spPr>
          <a:xfrm>
            <a:off x="8013132" y="3854774"/>
            <a:ext cx="8786134" cy="1147533"/>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Enter body of the text goes here</a:t>
            </a:r>
          </a:p>
        </p:txBody>
      </p:sp>
      <p:sp>
        <p:nvSpPr>
          <p:cNvPr id="35" name="Content Placeholder 2">
            <a:extLst>
              <a:ext uri="{FF2B5EF4-FFF2-40B4-BE49-F238E27FC236}">
                <a16:creationId xmlns:a16="http://schemas.microsoft.com/office/drawing/2014/main" id="{99EE6676-A9A7-AEB3-4899-989AD8D29E30}"/>
              </a:ext>
            </a:extLst>
          </p:cNvPr>
          <p:cNvSpPr>
            <a:spLocks noGrp="1"/>
          </p:cNvSpPr>
          <p:nvPr>
            <p:ph idx="15" hasCustomPrompt="1"/>
          </p:nvPr>
        </p:nvSpPr>
        <p:spPr>
          <a:xfrm>
            <a:off x="8013132" y="3324461"/>
            <a:ext cx="8786134" cy="530313"/>
          </a:xfrm>
          <a:prstGeom prst="rect">
            <a:avLst/>
          </a:prstGeom>
        </p:spPr>
        <p:txBody>
          <a:bodyPr>
            <a:normAutofit/>
          </a:bodyPr>
          <a:lstStyle>
            <a:lvl1pPr marL="0" indent="0">
              <a:buNone/>
              <a:defRPr sz="28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Write your topic or idea</a:t>
            </a:r>
          </a:p>
        </p:txBody>
      </p:sp>
      <p:sp>
        <p:nvSpPr>
          <p:cNvPr id="36" name="Content Placeholder 2">
            <a:extLst>
              <a:ext uri="{FF2B5EF4-FFF2-40B4-BE49-F238E27FC236}">
                <a16:creationId xmlns:a16="http://schemas.microsoft.com/office/drawing/2014/main" id="{06EAB4BC-34D8-C560-6405-FFB9CE55129C}"/>
              </a:ext>
            </a:extLst>
          </p:cNvPr>
          <p:cNvSpPr>
            <a:spLocks noGrp="1"/>
          </p:cNvSpPr>
          <p:nvPr>
            <p:ph idx="16" hasCustomPrompt="1"/>
          </p:nvPr>
        </p:nvSpPr>
        <p:spPr>
          <a:xfrm>
            <a:off x="8013132" y="5669500"/>
            <a:ext cx="8786134" cy="1147533"/>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Enter body of the text goes here</a:t>
            </a:r>
          </a:p>
        </p:txBody>
      </p:sp>
      <p:sp>
        <p:nvSpPr>
          <p:cNvPr id="37" name="Content Placeholder 2">
            <a:extLst>
              <a:ext uri="{FF2B5EF4-FFF2-40B4-BE49-F238E27FC236}">
                <a16:creationId xmlns:a16="http://schemas.microsoft.com/office/drawing/2014/main" id="{DC6C87D9-3637-8AB5-FB0A-490289B3EBAD}"/>
              </a:ext>
            </a:extLst>
          </p:cNvPr>
          <p:cNvSpPr>
            <a:spLocks noGrp="1"/>
          </p:cNvSpPr>
          <p:nvPr>
            <p:ph idx="17" hasCustomPrompt="1"/>
          </p:nvPr>
        </p:nvSpPr>
        <p:spPr>
          <a:xfrm>
            <a:off x="8013132" y="5139187"/>
            <a:ext cx="8786134" cy="530313"/>
          </a:xfrm>
          <a:prstGeom prst="rect">
            <a:avLst/>
          </a:prstGeom>
        </p:spPr>
        <p:txBody>
          <a:bodyPr>
            <a:normAutofit/>
          </a:bodyPr>
          <a:lstStyle>
            <a:lvl1pPr marL="0" indent="0">
              <a:buNone/>
              <a:defRPr sz="28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Write your topic or idea</a:t>
            </a:r>
          </a:p>
        </p:txBody>
      </p:sp>
      <p:sp>
        <p:nvSpPr>
          <p:cNvPr id="38" name="Content Placeholder 2">
            <a:extLst>
              <a:ext uri="{FF2B5EF4-FFF2-40B4-BE49-F238E27FC236}">
                <a16:creationId xmlns:a16="http://schemas.microsoft.com/office/drawing/2014/main" id="{FAA25765-0FDF-F2C7-FEF5-874848D22E51}"/>
              </a:ext>
            </a:extLst>
          </p:cNvPr>
          <p:cNvSpPr>
            <a:spLocks noGrp="1"/>
          </p:cNvSpPr>
          <p:nvPr>
            <p:ph idx="18" hasCustomPrompt="1"/>
          </p:nvPr>
        </p:nvSpPr>
        <p:spPr>
          <a:xfrm>
            <a:off x="8007483" y="7529207"/>
            <a:ext cx="8786134" cy="1147533"/>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Enter body of the text goes here</a:t>
            </a:r>
          </a:p>
        </p:txBody>
      </p:sp>
      <p:sp>
        <p:nvSpPr>
          <p:cNvPr id="39" name="Content Placeholder 2">
            <a:extLst>
              <a:ext uri="{FF2B5EF4-FFF2-40B4-BE49-F238E27FC236}">
                <a16:creationId xmlns:a16="http://schemas.microsoft.com/office/drawing/2014/main" id="{071BFE87-A18B-F382-8708-D3F5F4406692}"/>
              </a:ext>
            </a:extLst>
          </p:cNvPr>
          <p:cNvSpPr>
            <a:spLocks noGrp="1"/>
          </p:cNvSpPr>
          <p:nvPr>
            <p:ph idx="19" hasCustomPrompt="1"/>
          </p:nvPr>
        </p:nvSpPr>
        <p:spPr>
          <a:xfrm>
            <a:off x="8007483" y="6998894"/>
            <a:ext cx="8786134" cy="530313"/>
          </a:xfrm>
          <a:prstGeom prst="rect">
            <a:avLst/>
          </a:prstGeom>
        </p:spPr>
        <p:txBody>
          <a:bodyPr>
            <a:normAutofit/>
          </a:bodyPr>
          <a:lstStyle>
            <a:lvl1pPr marL="0" indent="0">
              <a:buNone/>
              <a:defRPr sz="2800" b="0" i="0">
                <a:solidFill>
                  <a:srgbClr val="1C345D"/>
                </a:solidFill>
                <a:latin typeface="+mn-lt"/>
                <a:cs typeface="Calibri" panose="020F0502020204030204" pitchFamily="34" charset="0"/>
              </a:defRPr>
            </a:lvl1pPr>
            <a:lvl2pPr>
              <a:defRPr sz="2600" b="0" i="0">
                <a:solidFill>
                  <a:srgbClr val="1C345D"/>
                </a:solidFill>
                <a:latin typeface="Calibri" panose="020F0502020204030204" pitchFamily="34" charset="0"/>
                <a:cs typeface="Calibri" panose="020F0502020204030204" pitchFamily="34" charset="0"/>
              </a:defRPr>
            </a:lvl2pPr>
            <a:lvl3pPr>
              <a:defRPr sz="2600" b="0" i="0">
                <a:solidFill>
                  <a:srgbClr val="1C345D"/>
                </a:solidFill>
                <a:latin typeface="Calibri" panose="020F0502020204030204" pitchFamily="34" charset="0"/>
                <a:cs typeface="Calibri" panose="020F0502020204030204" pitchFamily="34" charset="0"/>
              </a:defRPr>
            </a:lvl3pPr>
            <a:lvl4pPr>
              <a:defRPr sz="2600" b="0" i="0">
                <a:solidFill>
                  <a:srgbClr val="1C345D"/>
                </a:solidFill>
                <a:latin typeface="Calibri" panose="020F0502020204030204" pitchFamily="34" charset="0"/>
                <a:cs typeface="Calibri" panose="020F0502020204030204" pitchFamily="34" charset="0"/>
              </a:defRPr>
            </a:lvl4pPr>
            <a:lvl5pPr>
              <a:defRPr sz="2600" b="0" i="0">
                <a:solidFill>
                  <a:srgbClr val="1C345D"/>
                </a:solidFill>
                <a:latin typeface="Calibri" panose="020F0502020204030204" pitchFamily="34" charset="0"/>
                <a:cs typeface="Calibri" panose="020F0502020204030204" pitchFamily="34" charset="0"/>
              </a:defRPr>
            </a:lvl5pPr>
          </a:lstStyle>
          <a:p>
            <a:pPr lvl="0"/>
            <a:r>
              <a:rPr lang="en-US"/>
              <a:t>Write your topic or idea</a:t>
            </a:r>
          </a:p>
        </p:txBody>
      </p:sp>
      <p:sp>
        <p:nvSpPr>
          <p:cNvPr id="13" name="Oval 12">
            <a:extLst>
              <a:ext uri="{FF2B5EF4-FFF2-40B4-BE49-F238E27FC236}">
                <a16:creationId xmlns:a16="http://schemas.microsoft.com/office/drawing/2014/main" id="{36594F09-EACB-3E40-A7AE-D4673B6804BF}"/>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0">
            <a:extLst>
              <a:ext uri="{FF2B5EF4-FFF2-40B4-BE49-F238E27FC236}">
                <a16:creationId xmlns:a16="http://schemas.microsoft.com/office/drawing/2014/main" id="{C20AAB32-3A0B-B700-6799-E704383235D7}"/>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25" name="AutoShape 6">
            <a:extLst>
              <a:ext uri="{FF2B5EF4-FFF2-40B4-BE49-F238E27FC236}">
                <a16:creationId xmlns:a16="http://schemas.microsoft.com/office/drawing/2014/main" id="{2C783666-C926-3702-A979-2D7030FCCE1D}"/>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26" name="Subtitle 2">
            <a:extLst>
              <a:ext uri="{FF2B5EF4-FFF2-40B4-BE49-F238E27FC236}">
                <a16:creationId xmlns:a16="http://schemas.microsoft.com/office/drawing/2014/main" id="{C5180D03-2315-9630-1C5E-05E92911A4B7}"/>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Tree>
    <p:extLst>
      <p:ext uri="{BB962C8B-B14F-4D97-AF65-F5344CB8AC3E}">
        <p14:creationId xmlns:p14="http://schemas.microsoft.com/office/powerpoint/2010/main" val="2658172320"/>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3048" y="742949"/>
            <a:ext cx="15074753" cy="980699"/>
          </a:xfrm>
          <a:prstGeom prst="rect">
            <a:avLst/>
          </a:prstGeom>
        </p:spPr>
        <p:txBody>
          <a:bodyPr anchor="t">
            <a:normAutofit/>
          </a:bodyPr>
          <a:lstStyle>
            <a:lvl1pPr>
              <a:defRPr sz="4800" b="0">
                <a:solidFill>
                  <a:srgbClr val="1C345D"/>
                </a:solidFill>
              </a:defRPr>
            </a:lvl1pPr>
          </a:lstStyle>
          <a:p>
            <a:r>
              <a:rPr lang="en-US"/>
              <a:t>Example Charts</a:t>
            </a:r>
          </a:p>
        </p:txBody>
      </p:sp>
      <p:sp>
        <p:nvSpPr>
          <p:cNvPr id="5" name="Slide Number Placeholder 4">
            <a:extLst>
              <a:ext uri="{FF2B5EF4-FFF2-40B4-BE49-F238E27FC236}">
                <a16:creationId xmlns:a16="http://schemas.microsoft.com/office/drawing/2014/main" id="{25EE0827-E235-7147-995F-7CEAF6D48EB2}"/>
              </a:ext>
            </a:extLst>
          </p:cNvPr>
          <p:cNvSpPr>
            <a:spLocks noGrp="1"/>
          </p:cNvSpPr>
          <p:nvPr>
            <p:ph type="sldNum" sz="quarter" idx="15"/>
          </p:nvPr>
        </p:nvSpPr>
        <p:spPr>
          <a:xfrm>
            <a:off x="11222182" y="6518132"/>
            <a:ext cx="372171" cy="258437"/>
          </a:xfrm>
          <a:prstGeom prst="rect">
            <a:avLst/>
          </a:prstGeom>
        </p:spPr>
        <p:txBody>
          <a:bodyPr vert="horz" lIns="91440" tIns="45720" rIns="91440" bIns="45720" rtlCol="0" anchor="ctr"/>
          <a:lstStyle>
            <a:defPPr>
              <a:defRPr lang="en-US"/>
            </a:defPPr>
            <a:lvl1pPr marL="0" algn="r" defTabSz="748873" rtl="0" eaLnBrk="1" latinLnBrk="0" hangingPunct="1">
              <a:defRPr sz="784" b="0" i="0" kern="1200">
                <a:solidFill>
                  <a:schemeClr val="tx1">
                    <a:tint val="75000"/>
                  </a:schemeClr>
                </a:solidFill>
                <a:latin typeface="Calibri" panose="020F0502020204030204" pitchFamily="34" charset="0"/>
                <a:ea typeface="+mn-ea"/>
                <a:cs typeface="+mn-cs"/>
              </a:defRPr>
            </a:lvl1pPr>
            <a:lvl2pPr marL="374437" algn="l" defTabSz="748873" rtl="0" eaLnBrk="1" latinLnBrk="0" hangingPunct="1">
              <a:defRPr sz="1474" kern="1200">
                <a:solidFill>
                  <a:schemeClr val="tx1"/>
                </a:solidFill>
                <a:latin typeface="+mn-lt"/>
                <a:ea typeface="+mn-ea"/>
                <a:cs typeface="+mn-cs"/>
              </a:defRPr>
            </a:lvl2pPr>
            <a:lvl3pPr marL="748873" algn="l" defTabSz="748873" rtl="0" eaLnBrk="1" latinLnBrk="0" hangingPunct="1">
              <a:defRPr sz="1474" kern="1200">
                <a:solidFill>
                  <a:schemeClr val="tx1"/>
                </a:solidFill>
                <a:latin typeface="+mn-lt"/>
                <a:ea typeface="+mn-ea"/>
                <a:cs typeface="+mn-cs"/>
              </a:defRPr>
            </a:lvl3pPr>
            <a:lvl4pPr marL="1123310" algn="l" defTabSz="748873" rtl="0" eaLnBrk="1" latinLnBrk="0" hangingPunct="1">
              <a:defRPr sz="1474" kern="1200">
                <a:solidFill>
                  <a:schemeClr val="tx1"/>
                </a:solidFill>
                <a:latin typeface="+mn-lt"/>
                <a:ea typeface="+mn-ea"/>
                <a:cs typeface="+mn-cs"/>
              </a:defRPr>
            </a:lvl4pPr>
            <a:lvl5pPr marL="1497748" algn="l" defTabSz="748873" rtl="0" eaLnBrk="1" latinLnBrk="0" hangingPunct="1">
              <a:defRPr sz="1474" kern="1200">
                <a:solidFill>
                  <a:schemeClr val="tx1"/>
                </a:solidFill>
                <a:latin typeface="+mn-lt"/>
                <a:ea typeface="+mn-ea"/>
                <a:cs typeface="+mn-cs"/>
              </a:defRPr>
            </a:lvl5pPr>
            <a:lvl6pPr marL="1872184" algn="l" defTabSz="748873" rtl="0" eaLnBrk="1" latinLnBrk="0" hangingPunct="1">
              <a:defRPr sz="1474" kern="1200">
                <a:solidFill>
                  <a:schemeClr val="tx1"/>
                </a:solidFill>
                <a:latin typeface="+mn-lt"/>
                <a:ea typeface="+mn-ea"/>
                <a:cs typeface="+mn-cs"/>
              </a:defRPr>
            </a:lvl6pPr>
            <a:lvl7pPr marL="2246621" algn="l" defTabSz="748873" rtl="0" eaLnBrk="1" latinLnBrk="0" hangingPunct="1">
              <a:defRPr sz="1474" kern="1200">
                <a:solidFill>
                  <a:schemeClr val="tx1"/>
                </a:solidFill>
                <a:latin typeface="+mn-lt"/>
                <a:ea typeface="+mn-ea"/>
                <a:cs typeface="+mn-cs"/>
              </a:defRPr>
            </a:lvl7pPr>
            <a:lvl8pPr marL="2621057" algn="l" defTabSz="748873" rtl="0" eaLnBrk="1" latinLnBrk="0" hangingPunct="1">
              <a:defRPr sz="1474" kern="1200">
                <a:solidFill>
                  <a:schemeClr val="tx1"/>
                </a:solidFill>
                <a:latin typeface="+mn-lt"/>
                <a:ea typeface="+mn-ea"/>
                <a:cs typeface="+mn-cs"/>
              </a:defRPr>
            </a:lvl8pPr>
            <a:lvl9pPr marL="2995494" algn="l" defTabSz="748873" rtl="0" eaLnBrk="1" latinLnBrk="0" hangingPunct="1">
              <a:defRPr sz="1474" kern="1200">
                <a:solidFill>
                  <a:schemeClr val="tx1"/>
                </a:solidFill>
                <a:latin typeface="+mn-lt"/>
                <a:ea typeface="+mn-ea"/>
                <a:cs typeface="+mn-cs"/>
              </a:defRPr>
            </a:lvl9pPr>
          </a:lstStyle>
          <a:p>
            <a:fld id="{59A8FB07-39AA-43AC-A2FE-54978A868C62}" type="slidenum">
              <a:rPr lang="en-US" smtClean="0"/>
              <a:pPr/>
              <a:t>‹#›</a:t>
            </a:fld>
            <a:endParaRPr lang="en-US"/>
          </a:p>
        </p:txBody>
      </p:sp>
      <p:sp>
        <p:nvSpPr>
          <p:cNvPr id="14" name="Text Placeholder 6">
            <a:extLst>
              <a:ext uri="{FF2B5EF4-FFF2-40B4-BE49-F238E27FC236}">
                <a16:creationId xmlns:a16="http://schemas.microsoft.com/office/drawing/2014/main" id="{28E3DA45-F4AB-A948-B172-90718CE9A5ED}"/>
              </a:ext>
            </a:extLst>
          </p:cNvPr>
          <p:cNvSpPr>
            <a:spLocks noGrp="1"/>
          </p:cNvSpPr>
          <p:nvPr>
            <p:ph type="body" sz="quarter" idx="19"/>
          </p:nvPr>
        </p:nvSpPr>
        <p:spPr>
          <a:xfrm>
            <a:off x="1613048" y="6052346"/>
            <a:ext cx="4554581" cy="2862181"/>
          </a:xfrm>
          <a:prstGeom prst="rect">
            <a:avLst/>
          </a:prstGeom>
        </p:spPr>
        <p:txBody>
          <a:bodyPr>
            <a:noAutofit/>
          </a:bodyPr>
          <a:lstStyle>
            <a:lvl1pPr marL="0" marR="0" indent="0" algn="l" defTabSz="1183281" rtl="0" eaLnBrk="1" fontAlgn="auto" latinLnBrk="0" hangingPunct="1">
              <a:lnSpc>
                <a:spcPct val="90000"/>
              </a:lnSpc>
              <a:spcBef>
                <a:spcPts val="900"/>
              </a:spcBef>
              <a:spcAft>
                <a:spcPts val="0"/>
              </a:spcAft>
              <a:buClr>
                <a:schemeClr val="tx2"/>
              </a:buClr>
              <a:buSzTx/>
              <a:buFont typeface="Arial" panose="020B0604020202020204" pitchFamily="34" charset="0"/>
              <a:buNone/>
              <a:tabLst/>
              <a:defRPr sz="2400">
                <a:solidFill>
                  <a:srgbClr val="1C345D"/>
                </a:solidFill>
                <a:latin typeface="+mn-lt"/>
              </a:defRPr>
            </a:lvl1pPr>
            <a:lvl2pPr>
              <a:defRPr sz="2400">
                <a:solidFill>
                  <a:srgbClr val="1C345D"/>
                </a:solidFill>
                <a:latin typeface="+mn-lt"/>
              </a:defRPr>
            </a:lvl2pPr>
            <a:lvl3pPr>
              <a:defRPr sz="2400">
                <a:solidFill>
                  <a:srgbClr val="1C345D"/>
                </a:solidFill>
                <a:latin typeface="+mn-lt"/>
              </a:defRPr>
            </a:lvl3pPr>
            <a:lvl4pPr>
              <a:defRPr sz="2400">
                <a:solidFill>
                  <a:srgbClr val="1C345D"/>
                </a:solidFill>
                <a:latin typeface="+mn-lt"/>
              </a:defRPr>
            </a:lvl4pPr>
            <a:lvl5pPr>
              <a:defRPr sz="2400">
                <a:solidFill>
                  <a:srgbClr val="1C34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2B89DC1A-6CB6-7B49-9667-DA2AB4B7A5DE}"/>
              </a:ext>
            </a:extLst>
          </p:cNvPr>
          <p:cNvSpPr>
            <a:spLocks noGrp="1"/>
          </p:cNvSpPr>
          <p:nvPr>
            <p:ph type="body" sz="quarter" idx="21"/>
          </p:nvPr>
        </p:nvSpPr>
        <p:spPr>
          <a:xfrm>
            <a:off x="6864670" y="6052346"/>
            <a:ext cx="4554581" cy="2854788"/>
          </a:xfrm>
          <a:prstGeom prst="rect">
            <a:avLst/>
          </a:prstGeom>
        </p:spPr>
        <p:txBody>
          <a:bodyPr>
            <a:noAutofit/>
          </a:bodyPr>
          <a:lstStyle>
            <a:lvl1pPr marL="0" marR="0" indent="0" algn="l" defTabSz="1183281" rtl="0" eaLnBrk="1" fontAlgn="auto" latinLnBrk="0" hangingPunct="1">
              <a:lnSpc>
                <a:spcPct val="90000"/>
              </a:lnSpc>
              <a:spcBef>
                <a:spcPts val="900"/>
              </a:spcBef>
              <a:spcAft>
                <a:spcPts val="0"/>
              </a:spcAft>
              <a:buClr>
                <a:schemeClr val="tx2"/>
              </a:buClr>
              <a:buSzTx/>
              <a:buFont typeface="Arial" panose="020B0604020202020204" pitchFamily="34" charset="0"/>
              <a:buNone/>
              <a:tabLst/>
              <a:defRPr sz="2400">
                <a:solidFill>
                  <a:srgbClr val="1C345D"/>
                </a:solidFill>
                <a:latin typeface="+mn-lt"/>
              </a:defRPr>
            </a:lvl1pPr>
            <a:lvl2pPr>
              <a:defRPr sz="2400">
                <a:solidFill>
                  <a:srgbClr val="1C345D"/>
                </a:solidFill>
                <a:latin typeface="+mn-lt"/>
              </a:defRPr>
            </a:lvl2pPr>
            <a:lvl3pPr>
              <a:defRPr sz="2400">
                <a:solidFill>
                  <a:srgbClr val="1C345D"/>
                </a:solidFill>
                <a:latin typeface="+mn-lt"/>
              </a:defRPr>
            </a:lvl3pPr>
            <a:lvl4pPr>
              <a:defRPr sz="2400">
                <a:solidFill>
                  <a:srgbClr val="1C345D"/>
                </a:solidFill>
                <a:latin typeface="+mn-lt"/>
              </a:defRPr>
            </a:lvl4pPr>
            <a:lvl5pPr>
              <a:defRPr sz="2400">
                <a:solidFill>
                  <a:srgbClr val="1C34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4000F03B-AEC2-9542-84CE-7B210557A4FC}"/>
              </a:ext>
            </a:extLst>
          </p:cNvPr>
          <p:cNvSpPr>
            <a:spLocks noGrp="1"/>
          </p:cNvSpPr>
          <p:nvPr>
            <p:ph type="body" sz="quarter" idx="23"/>
          </p:nvPr>
        </p:nvSpPr>
        <p:spPr>
          <a:xfrm>
            <a:off x="12128648" y="6052346"/>
            <a:ext cx="4554581" cy="2862181"/>
          </a:xfrm>
          <a:prstGeom prst="rect">
            <a:avLst/>
          </a:prstGeom>
        </p:spPr>
        <p:txBody>
          <a:bodyPr>
            <a:noAutofit/>
          </a:bodyPr>
          <a:lstStyle>
            <a:lvl1pPr marL="0" marR="0" indent="0" algn="l" defTabSz="1183281" rtl="0" eaLnBrk="1" fontAlgn="auto" latinLnBrk="0" hangingPunct="1">
              <a:lnSpc>
                <a:spcPct val="90000"/>
              </a:lnSpc>
              <a:spcBef>
                <a:spcPts val="900"/>
              </a:spcBef>
              <a:spcAft>
                <a:spcPts val="0"/>
              </a:spcAft>
              <a:buClr>
                <a:schemeClr val="tx2"/>
              </a:buClr>
              <a:buSzTx/>
              <a:buFont typeface="Arial" panose="020B0604020202020204" pitchFamily="34" charset="0"/>
              <a:buNone/>
              <a:tabLst/>
              <a:defRPr sz="2400">
                <a:solidFill>
                  <a:srgbClr val="1C345D"/>
                </a:solidFill>
                <a:latin typeface="+mn-lt"/>
              </a:defRPr>
            </a:lvl1pPr>
            <a:lvl2pPr>
              <a:defRPr sz="2400">
                <a:solidFill>
                  <a:srgbClr val="1C345D"/>
                </a:solidFill>
                <a:latin typeface="+mn-lt"/>
              </a:defRPr>
            </a:lvl2pPr>
            <a:lvl3pPr>
              <a:defRPr sz="2400">
                <a:solidFill>
                  <a:srgbClr val="1C345D"/>
                </a:solidFill>
                <a:latin typeface="+mn-lt"/>
              </a:defRPr>
            </a:lvl3pPr>
            <a:lvl4pPr>
              <a:defRPr sz="2400">
                <a:solidFill>
                  <a:srgbClr val="1C345D"/>
                </a:solidFill>
                <a:latin typeface="+mn-lt"/>
              </a:defRPr>
            </a:lvl4pPr>
            <a:lvl5pPr>
              <a:defRPr sz="2400">
                <a:solidFill>
                  <a:srgbClr val="1C34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0">
            <a:extLst>
              <a:ext uri="{FF2B5EF4-FFF2-40B4-BE49-F238E27FC236}">
                <a16:creationId xmlns:a16="http://schemas.microsoft.com/office/drawing/2014/main" id="{66A6A049-FE87-AE44-B27D-65DEBBA5C96E}"/>
              </a:ext>
            </a:extLst>
          </p:cNvPr>
          <p:cNvSpPr>
            <a:spLocks noGrp="1"/>
          </p:cNvSpPr>
          <p:nvPr>
            <p:ph type="body" sz="quarter" idx="10" hasCustomPrompt="1"/>
          </p:nvPr>
        </p:nvSpPr>
        <p:spPr>
          <a:xfrm>
            <a:off x="1613048" y="5498371"/>
            <a:ext cx="4559153" cy="523220"/>
          </a:xfrm>
          <a:prstGeom prst="rect">
            <a:avLst/>
          </a:prstGeom>
        </p:spPr>
        <p:txBody>
          <a:bodyPr vert="horz" lIns="0" tIns="45720" rIns="91440" bIns="45720" rtlCol="0">
            <a:spAutoFit/>
          </a:bodyPr>
          <a:lstStyle>
            <a:lvl1pPr>
              <a:defRPr lang="en-US" sz="2800" b="0" kern="0" cap="none" spc="0" normalizeH="0" baseline="0" dirty="0">
                <a:solidFill>
                  <a:srgbClr val="0B799A"/>
                </a:solidFill>
                <a:latin typeface="+mn-lt"/>
              </a:defRPr>
            </a:lvl1pPr>
          </a:lstStyle>
          <a:p>
            <a:pPr lvl="0">
              <a:buNone/>
            </a:pPr>
            <a:r>
              <a:rPr lang="en-US"/>
              <a:t>Subhead text</a:t>
            </a:r>
          </a:p>
        </p:txBody>
      </p:sp>
      <p:sp>
        <p:nvSpPr>
          <p:cNvPr id="20" name="Text Placeholder 20">
            <a:extLst>
              <a:ext uri="{FF2B5EF4-FFF2-40B4-BE49-F238E27FC236}">
                <a16:creationId xmlns:a16="http://schemas.microsoft.com/office/drawing/2014/main" id="{298D1B1D-F824-FB4A-9094-552ABCB28ECD}"/>
              </a:ext>
            </a:extLst>
          </p:cNvPr>
          <p:cNvSpPr>
            <a:spLocks noGrp="1"/>
          </p:cNvSpPr>
          <p:nvPr>
            <p:ph type="body" sz="quarter" idx="24" hasCustomPrompt="1"/>
          </p:nvPr>
        </p:nvSpPr>
        <p:spPr>
          <a:xfrm>
            <a:off x="6852313" y="5498371"/>
            <a:ext cx="4559153" cy="523220"/>
          </a:xfrm>
          <a:prstGeom prst="rect">
            <a:avLst/>
          </a:prstGeom>
        </p:spPr>
        <p:txBody>
          <a:bodyPr vert="horz" lIns="0" tIns="45720" rIns="91440" bIns="45720" rtlCol="0">
            <a:spAutoFit/>
          </a:bodyPr>
          <a:lstStyle>
            <a:lvl1pPr>
              <a:defRPr lang="en-US" sz="2800" b="0" kern="0" cap="none" spc="0" normalizeH="0" baseline="0" dirty="0">
                <a:solidFill>
                  <a:srgbClr val="0B799A"/>
                </a:solidFill>
                <a:latin typeface="+mn-lt"/>
              </a:defRPr>
            </a:lvl1pPr>
          </a:lstStyle>
          <a:p>
            <a:pPr lvl="0">
              <a:buNone/>
            </a:pPr>
            <a:r>
              <a:rPr lang="en-US"/>
              <a:t>Subhead text</a:t>
            </a:r>
          </a:p>
        </p:txBody>
      </p:sp>
      <p:sp>
        <p:nvSpPr>
          <p:cNvPr id="21" name="Text Placeholder 20">
            <a:extLst>
              <a:ext uri="{FF2B5EF4-FFF2-40B4-BE49-F238E27FC236}">
                <a16:creationId xmlns:a16="http://schemas.microsoft.com/office/drawing/2014/main" id="{B391744D-5085-C340-99F7-2A76E5CBE15D}"/>
              </a:ext>
            </a:extLst>
          </p:cNvPr>
          <p:cNvSpPr>
            <a:spLocks noGrp="1"/>
          </p:cNvSpPr>
          <p:nvPr>
            <p:ph type="body" sz="quarter" idx="25" hasCustomPrompt="1"/>
          </p:nvPr>
        </p:nvSpPr>
        <p:spPr>
          <a:xfrm>
            <a:off x="12116291" y="5498371"/>
            <a:ext cx="4559153" cy="523220"/>
          </a:xfrm>
          <a:prstGeom prst="rect">
            <a:avLst/>
          </a:prstGeom>
        </p:spPr>
        <p:txBody>
          <a:bodyPr vert="horz" lIns="0" tIns="45720" rIns="91440" bIns="45720" rtlCol="0">
            <a:spAutoFit/>
          </a:bodyPr>
          <a:lstStyle>
            <a:lvl1pPr>
              <a:defRPr lang="en-US" sz="2800" b="0" kern="0" cap="none" spc="0" normalizeH="0" baseline="0" dirty="0">
                <a:solidFill>
                  <a:srgbClr val="0B799A"/>
                </a:solidFill>
                <a:latin typeface="+mn-lt"/>
              </a:defRPr>
            </a:lvl1pPr>
          </a:lstStyle>
          <a:p>
            <a:pPr lvl="0">
              <a:buNone/>
            </a:pPr>
            <a:r>
              <a:rPr lang="en-US"/>
              <a:t>Subhead text</a:t>
            </a:r>
          </a:p>
        </p:txBody>
      </p:sp>
      <p:sp>
        <p:nvSpPr>
          <p:cNvPr id="4" name="Oval 3">
            <a:extLst>
              <a:ext uri="{FF2B5EF4-FFF2-40B4-BE49-F238E27FC236}">
                <a16:creationId xmlns:a16="http://schemas.microsoft.com/office/drawing/2014/main" id="{E2E3DADC-29A0-9288-17C7-041446FC3987}"/>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0">
            <a:extLst>
              <a:ext uri="{FF2B5EF4-FFF2-40B4-BE49-F238E27FC236}">
                <a16:creationId xmlns:a16="http://schemas.microsoft.com/office/drawing/2014/main" id="{A89E1D6C-0E19-FCE9-639C-5F20EC177130}"/>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7" name="AutoShape 6">
            <a:extLst>
              <a:ext uri="{FF2B5EF4-FFF2-40B4-BE49-F238E27FC236}">
                <a16:creationId xmlns:a16="http://schemas.microsoft.com/office/drawing/2014/main" id="{377114A5-FED4-BE76-C3D2-CCEFBA467D17}"/>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8" name="Subtitle 2">
            <a:extLst>
              <a:ext uri="{FF2B5EF4-FFF2-40B4-BE49-F238E27FC236}">
                <a16:creationId xmlns:a16="http://schemas.microsoft.com/office/drawing/2014/main" id="{14645EC6-8F0D-EA0B-FFA6-50F88588A111}"/>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
        <p:nvSpPr>
          <p:cNvPr id="10" name="Chart Placeholder 9">
            <a:extLst>
              <a:ext uri="{FF2B5EF4-FFF2-40B4-BE49-F238E27FC236}">
                <a16:creationId xmlns:a16="http://schemas.microsoft.com/office/drawing/2014/main" id="{4E82D04F-4903-7C7A-5ACB-5C806264F5CC}"/>
              </a:ext>
            </a:extLst>
          </p:cNvPr>
          <p:cNvSpPr>
            <a:spLocks noGrp="1"/>
          </p:cNvSpPr>
          <p:nvPr>
            <p:ph type="chart" sz="quarter" idx="26"/>
          </p:nvPr>
        </p:nvSpPr>
        <p:spPr>
          <a:xfrm>
            <a:off x="1612900" y="2017713"/>
            <a:ext cx="4554538" cy="3125787"/>
          </a:xfrm>
        </p:spPr>
        <p:txBody>
          <a:bodyPr>
            <a:normAutofit/>
          </a:bodyPr>
          <a:lstStyle>
            <a:lvl1pPr>
              <a:defRPr sz="2800">
                <a:latin typeface="+mn-lt"/>
              </a:defRPr>
            </a:lvl1pPr>
          </a:lstStyle>
          <a:p>
            <a:endParaRPr lang="en-US"/>
          </a:p>
        </p:txBody>
      </p:sp>
      <p:sp>
        <p:nvSpPr>
          <p:cNvPr id="11" name="Chart Placeholder 9">
            <a:extLst>
              <a:ext uri="{FF2B5EF4-FFF2-40B4-BE49-F238E27FC236}">
                <a16:creationId xmlns:a16="http://schemas.microsoft.com/office/drawing/2014/main" id="{A3BA2946-0F0F-B0CF-6EF1-19A18BC5EA2A}"/>
              </a:ext>
            </a:extLst>
          </p:cNvPr>
          <p:cNvSpPr>
            <a:spLocks noGrp="1"/>
          </p:cNvSpPr>
          <p:nvPr>
            <p:ph type="chart" sz="quarter" idx="27"/>
          </p:nvPr>
        </p:nvSpPr>
        <p:spPr>
          <a:xfrm>
            <a:off x="6864670" y="2017712"/>
            <a:ext cx="4554538" cy="3125787"/>
          </a:xfrm>
        </p:spPr>
        <p:txBody>
          <a:bodyPr>
            <a:normAutofit/>
          </a:bodyPr>
          <a:lstStyle>
            <a:lvl1pPr>
              <a:defRPr sz="2800">
                <a:latin typeface="+mn-lt"/>
              </a:defRPr>
            </a:lvl1pPr>
          </a:lstStyle>
          <a:p>
            <a:endParaRPr lang="en-US"/>
          </a:p>
        </p:txBody>
      </p:sp>
      <p:sp>
        <p:nvSpPr>
          <p:cNvPr id="12" name="Chart Placeholder 9">
            <a:extLst>
              <a:ext uri="{FF2B5EF4-FFF2-40B4-BE49-F238E27FC236}">
                <a16:creationId xmlns:a16="http://schemas.microsoft.com/office/drawing/2014/main" id="{9638AFF9-9D9F-C787-E83B-032939E2C2C4}"/>
              </a:ext>
            </a:extLst>
          </p:cNvPr>
          <p:cNvSpPr>
            <a:spLocks noGrp="1"/>
          </p:cNvSpPr>
          <p:nvPr>
            <p:ph type="chart" sz="quarter" idx="28"/>
          </p:nvPr>
        </p:nvSpPr>
        <p:spPr>
          <a:xfrm>
            <a:off x="12128691" y="2017711"/>
            <a:ext cx="4554538" cy="3125787"/>
          </a:xfrm>
        </p:spPr>
        <p:txBody>
          <a:bodyPr>
            <a:normAutofit/>
          </a:bodyPr>
          <a:lstStyle>
            <a:lvl1pPr>
              <a:defRPr sz="2800">
                <a:latin typeface="+mn-lt"/>
              </a:defRPr>
            </a:lvl1pPr>
          </a:lstStyle>
          <a:p>
            <a:endParaRPr lang="en-US"/>
          </a:p>
        </p:txBody>
      </p:sp>
    </p:spTree>
    <p:extLst>
      <p:ext uri="{BB962C8B-B14F-4D97-AF65-F5344CB8AC3E}">
        <p14:creationId xmlns:p14="http://schemas.microsoft.com/office/powerpoint/2010/main" val="1262178167"/>
      </p:ext>
    </p:extLst>
  </p:cSld>
  <p:clrMapOvr>
    <a:masterClrMapping/>
  </p:clrMapOvr>
  <p:extLst>
    <p:ext uri="{DCECCB84-F9BA-43D5-87BE-67443E8EF086}">
      <p15:sldGuideLst xmlns:p15="http://schemas.microsoft.com/office/powerpoint/2012/main">
        <p15:guide id="1" pos="2592">
          <p15:clr>
            <a:srgbClr val="FBAE40"/>
          </p15:clr>
        </p15:guide>
        <p15:guide id="2" pos="4800">
          <p15:clr>
            <a:srgbClr val="FBAE40"/>
          </p15:clr>
        </p15:guide>
        <p15:guide id="3" pos="2880">
          <p15:clr>
            <a:srgbClr val="FBAE40"/>
          </p15:clr>
        </p15:guide>
        <p15:guide id="4" pos="50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eps ">
    <p:spTree>
      <p:nvGrpSpPr>
        <p:cNvPr id="1" name=""/>
        <p:cNvGrpSpPr/>
        <p:nvPr/>
      </p:nvGrpSpPr>
      <p:grpSpPr>
        <a:xfrm>
          <a:off x="0" y="0"/>
          <a:ext cx="0" cy="0"/>
          <a:chOff x="0" y="0"/>
          <a:chExt cx="0" cy="0"/>
        </a:xfrm>
      </p:grpSpPr>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990600" y="9534525"/>
            <a:ext cx="16268698" cy="547688"/>
          </a:xfrm>
        </p:spPr>
        <p:txBody>
          <a:bodyPr/>
          <a:lstStyle>
            <a:lvl1pPr>
              <a:defRPr>
                <a:solidFill>
                  <a:srgbClr val="1C345D"/>
                </a:solidFill>
                <a:latin typeface="+mn-lt"/>
                <a:cs typeface="Calibri" panose="020F0502020204030204" pitchFamily="34" charset="0"/>
              </a:defRPr>
            </a:lvl1pPr>
          </a:lstStyle>
          <a:p>
            <a:r>
              <a:rPr lang="en-US"/>
              <a:t>Footer</a:t>
            </a:r>
          </a:p>
        </p:txBody>
      </p:sp>
      <p:grpSp>
        <p:nvGrpSpPr>
          <p:cNvPr id="13" name="Group 2">
            <a:extLst>
              <a:ext uri="{FF2B5EF4-FFF2-40B4-BE49-F238E27FC236}">
                <a16:creationId xmlns:a16="http://schemas.microsoft.com/office/drawing/2014/main" id="{A86A2B9B-A403-63F0-A566-C085AA607064}"/>
              </a:ext>
            </a:extLst>
          </p:cNvPr>
          <p:cNvGrpSpPr/>
          <p:nvPr userDrawn="1"/>
        </p:nvGrpSpPr>
        <p:grpSpPr>
          <a:xfrm>
            <a:off x="6371568" y="3671997"/>
            <a:ext cx="292794" cy="201986"/>
            <a:chOff x="0" y="0"/>
            <a:chExt cx="622246" cy="429260"/>
          </a:xfrm>
        </p:grpSpPr>
        <p:sp>
          <p:nvSpPr>
            <p:cNvPr id="16" name="Freeform 3">
              <a:extLst>
                <a:ext uri="{FF2B5EF4-FFF2-40B4-BE49-F238E27FC236}">
                  <a16:creationId xmlns:a16="http://schemas.microsoft.com/office/drawing/2014/main" id="{F1FAD7C3-5022-3E69-2D80-4377550C56F1}"/>
                </a:ext>
              </a:extLst>
            </p:cNvPr>
            <p:cNvSpPr/>
            <p:nvPr/>
          </p:nvSpPr>
          <p:spPr>
            <a:xfrm>
              <a:off x="0" y="-5080"/>
              <a:ext cx="622246" cy="434340"/>
            </a:xfrm>
            <a:custGeom>
              <a:avLst/>
              <a:gdLst/>
              <a:ahLst/>
              <a:cxnLst/>
              <a:rect l="l" t="t" r="r" b="b"/>
              <a:pathLst>
                <a:path w="622246" h="434340">
                  <a:moveTo>
                    <a:pt x="604466" y="187960"/>
                  </a:moveTo>
                  <a:lnTo>
                    <a:pt x="342846" y="11430"/>
                  </a:lnTo>
                  <a:cubicBezTo>
                    <a:pt x="325066" y="0"/>
                    <a:pt x="302206" y="3810"/>
                    <a:pt x="289506" y="21590"/>
                  </a:cubicBezTo>
                  <a:cubicBezTo>
                    <a:pt x="278076" y="39370"/>
                    <a:pt x="281886" y="62230"/>
                    <a:pt x="299666" y="74930"/>
                  </a:cubicBezTo>
                  <a:lnTo>
                    <a:pt x="458416" y="181610"/>
                  </a:lnTo>
                  <a:lnTo>
                    <a:pt x="0" y="181610"/>
                  </a:lnTo>
                  <a:lnTo>
                    <a:pt x="0" y="257810"/>
                  </a:lnTo>
                  <a:lnTo>
                    <a:pt x="458416" y="257810"/>
                  </a:lnTo>
                  <a:lnTo>
                    <a:pt x="299666" y="364490"/>
                  </a:lnTo>
                  <a:cubicBezTo>
                    <a:pt x="281886" y="375920"/>
                    <a:pt x="278076" y="400050"/>
                    <a:pt x="289506" y="417830"/>
                  </a:cubicBezTo>
                  <a:cubicBezTo>
                    <a:pt x="297126" y="429260"/>
                    <a:pt x="308556" y="434340"/>
                    <a:pt x="321256" y="434340"/>
                  </a:cubicBezTo>
                  <a:cubicBezTo>
                    <a:pt x="328876" y="434340"/>
                    <a:pt x="336496" y="431800"/>
                    <a:pt x="342846" y="427990"/>
                  </a:cubicBezTo>
                  <a:lnTo>
                    <a:pt x="605736" y="251460"/>
                  </a:lnTo>
                  <a:cubicBezTo>
                    <a:pt x="615896" y="243840"/>
                    <a:pt x="622246" y="232410"/>
                    <a:pt x="622246" y="219710"/>
                  </a:cubicBezTo>
                  <a:cubicBezTo>
                    <a:pt x="622246" y="207010"/>
                    <a:pt x="615896" y="195580"/>
                    <a:pt x="604466" y="187960"/>
                  </a:cubicBezTo>
                  <a:close/>
                </a:path>
              </a:pathLst>
            </a:custGeom>
            <a:solidFill>
              <a:srgbClr val="0A799A"/>
            </a:solidFill>
          </p:spPr>
        </p:sp>
      </p:grpSp>
      <p:grpSp>
        <p:nvGrpSpPr>
          <p:cNvPr id="23" name="Group 4">
            <a:extLst>
              <a:ext uri="{FF2B5EF4-FFF2-40B4-BE49-F238E27FC236}">
                <a16:creationId xmlns:a16="http://schemas.microsoft.com/office/drawing/2014/main" id="{AC0C5B1A-7EE5-2ADE-05D4-852BC92FEAE9}"/>
              </a:ext>
            </a:extLst>
          </p:cNvPr>
          <p:cNvGrpSpPr/>
          <p:nvPr userDrawn="1"/>
        </p:nvGrpSpPr>
        <p:grpSpPr>
          <a:xfrm>
            <a:off x="11623637" y="3671997"/>
            <a:ext cx="292794" cy="201986"/>
            <a:chOff x="0" y="0"/>
            <a:chExt cx="622246" cy="429260"/>
          </a:xfrm>
        </p:grpSpPr>
        <p:sp>
          <p:nvSpPr>
            <p:cNvPr id="24" name="Freeform 5">
              <a:extLst>
                <a:ext uri="{FF2B5EF4-FFF2-40B4-BE49-F238E27FC236}">
                  <a16:creationId xmlns:a16="http://schemas.microsoft.com/office/drawing/2014/main" id="{83D0B105-602F-CB8D-F762-767CC84E30FC}"/>
                </a:ext>
              </a:extLst>
            </p:cNvPr>
            <p:cNvSpPr/>
            <p:nvPr/>
          </p:nvSpPr>
          <p:spPr>
            <a:xfrm>
              <a:off x="0" y="-5080"/>
              <a:ext cx="622246" cy="434340"/>
            </a:xfrm>
            <a:custGeom>
              <a:avLst/>
              <a:gdLst/>
              <a:ahLst/>
              <a:cxnLst/>
              <a:rect l="l" t="t" r="r" b="b"/>
              <a:pathLst>
                <a:path w="622246" h="434340">
                  <a:moveTo>
                    <a:pt x="604466" y="187960"/>
                  </a:moveTo>
                  <a:lnTo>
                    <a:pt x="342846" y="11430"/>
                  </a:lnTo>
                  <a:cubicBezTo>
                    <a:pt x="325066" y="0"/>
                    <a:pt x="302206" y="3810"/>
                    <a:pt x="289506" y="21590"/>
                  </a:cubicBezTo>
                  <a:cubicBezTo>
                    <a:pt x="278076" y="39370"/>
                    <a:pt x="281886" y="62230"/>
                    <a:pt x="299666" y="74930"/>
                  </a:cubicBezTo>
                  <a:lnTo>
                    <a:pt x="458416" y="181610"/>
                  </a:lnTo>
                  <a:lnTo>
                    <a:pt x="0" y="181610"/>
                  </a:lnTo>
                  <a:lnTo>
                    <a:pt x="0" y="257810"/>
                  </a:lnTo>
                  <a:lnTo>
                    <a:pt x="458416" y="257810"/>
                  </a:lnTo>
                  <a:lnTo>
                    <a:pt x="299666" y="364490"/>
                  </a:lnTo>
                  <a:cubicBezTo>
                    <a:pt x="281886" y="375920"/>
                    <a:pt x="278076" y="400050"/>
                    <a:pt x="289506" y="417830"/>
                  </a:cubicBezTo>
                  <a:cubicBezTo>
                    <a:pt x="297126" y="429260"/>
                    <a:pt x="308556" y="434340"/>
                    <a:pt x="321256" y="434340"/>
                  </a:cubicBezTo>
                  <a:cubicBezTo>
                    <a:pt x="328876" y="434340"/>
                    <a:pt x="336496" y="431800"/>
                    <a:pt x="342846" y="427990"/>
                  </a:cubicBezTo>
                  <a:lnTo>
                    <a:pt x="605736" y="251460"/>
                  </a:lnTo>
                  <a:cubicBezTo>
                    <a:pt x="615896" y="243840"/>
                    <a:pt x="622246" y="232410"/>
                    <a:pt x="622246" y="219710"/>
                  </a:cubicBezTo>
                  <a:cubicBezTo>
                    <a:pt x="622246" y="207010"/>
                    <a:pt x="615896" y="195580"/>
                    <a:pt x="604466" y="187960"/>
                  </a:cubicBezTo>
                  <a:close/>
                </a:path>
              </a:pathLst>
            </a:custGeom>
            <a:solidFill>
              <a:srgbClr val="0A799A"/>
            </a:solidFill>
          </p:spPr>
        </p:sp>
      </p:grpSp>
      <p:grpSp>
        <p:nvGrpSpPr>
          <p:cNvPr id="29" name="Group 10">
            <a:extLst>
              <a:ext uri="{FF2B5EF4-FFF2-40B4-BE49-F238E27FC236}">
                <a16:creationId xmlns:a16="http://schemas.microsoft.com/office/drawing/2014/main" id="{89548A45-0F68-0FBE-D5AC-05873AE201A2}"/>
              </a:ext>
            </a:extLst>
          </p:cNvPr>
          <p:cNvGrpSpPr/>
          <p:nvPr/>
        </p:nvGrpSpPr>
        <p:grpSpPr>
          <a:xfrm>
            <a:off x="2117064" y="3383666"/>
            <a:ext cx="3549734" cy="791344"/>
            <a:chOff x="0" y="0"/>
            <a:chExt cx="1478175" cy="329531"/>
          </a:xfrm>
        </p:grpSpPr>
        <p:sp>
          <p:nvSpPr>
            <p:cNvPr id="32" name="Freeform 11">
              <a:extLst>
                <a:ext uri="{FF2B5EF4-FFF2-40B4-BE49-F238E27FC236}">
                  <a16:creationId xmlns:a16="http://schemas.microsoft.com/office/drawing/2014/main" id="{09EB1130-192B-CC5B-C8F0-2879C8AABE7D}"/>
                </a:ext>
              </a:extLst>
            </p:cNvPr>
            <p:cNvSpPr/>
            <p:nvPr/>
          </p:nvSpPr>
          <p:spPr>
            <a:xfrm>
              <a:off x="0" y="0"/>
              <a:ext cx="1478175" cy="329531"/>
            </a:xfrm>
            <a:custGeom>
              <a:avLst/>
              <a:gdLst/>
              <a:ahLst/>
              <a:cxnLst/>
              <a:rect l="l" t="t" r="r" b="b"/>
              <a:pathLst>
                <a:path w="1478175" h="329531">
                  <a:moveTo>
                    <a:pt x="0" y="0"/>
                  </a:moveTo>
                  <a:lnTo>
                    <a:pt x="1478175" y="0"/>
                  </a:lnTo>
                  <a:lnTo>
                    <a:pt x="1478175" y="329531"/>
                  </a:lnTo>
                  <a:lnTo>
                    <a:pt x="0" y="329531"/>
                  </a:lnTo>
                  <a:close/>
                </a:path>
              </a:pathLst>
            </a:custGeom>
            <a:solidFill>
              <a:srgbClr val="0A799A"/>
            </a:solidFill>
          </p:spPr>
        </p:sp>
      </p:grpSp>
      <p:grpSp>
        <p:nvGrpSpPr>
          <p:cNvPr id="40" name="Group 15">
            <a:extLst>
              <a:ext uri="{FF2B5EF4-FFF2-40B4-BE49-F238E27FC236}">
                <a16:creationId xmlns:a16="http://schemas.microsoft.com/office/drawing/2014/main" id="{FA58A629-4C79-32E5-E11B-58E25F782BF5}"/>
              </a:ext>
            </a:extLst>
          </p:cNvPr>
          <p:cNvGrpSpPr/>
          <p:nvPr/>
        </p:nvGrpSpPr>
        <p:grpSpPr>
          <a:xfrm>
            <a:off x="7369133" y="3383666"/>
            <a:ext cx="3549734" cy="791344"/>
            <a:chOff x="0" y="0"/>
            <a:chExt cx="1478175" cy="329531"/>
          </a:xfrm>
        </p:grpSpPr>
        <p:sp>
          <p:nvSpPr>
            <p:cNvPr id="43" name="Freeform 16">
              <a:extLst>
                <a:ext uri="{FF2B5EF4-FFF2-40B4-BE49-F238E27FC236}">
                  <a16:creationId xmlns:a16="http://schemas.microsoft.com/office/drawing/2014/main" id="{E29A8D76-28BE-E53C-6DAA-B419950D0B1A}"/>
                </a:ext>
              </a:extLst>
            </p:cNvPr>
            <p:cNvSpPr/>
            <p:nvPr/>
          </p:nvSpPr>
          <p:spPr>
            <a:xfrm>
              <a:off x="0" y="0"/>
              <a:ext cx="1478175" cy="329531"/>
            </a:xfrm>
            <a:custGeom>
              <a:avLst/>
              <a:gdLst/>
              <a:ahLst/>
              <a:cxnLst/>
              <a:rect l="l" t="t" r="r" b="b"/>
              <a:pathLst>
                <a:path w="1478175" h="329531">
                  <a:moveTo>
                    <a:pt x="0" y="0"/>
                  </a:moveTo>
                  <a:lnTo>
                    <a:pt x="1478175" y="0"/>
                  </a:lnTo>
                  <a:lnTo>
                    <a:pt x="1478175" y="329531"/>
                  </a:lnTo>
                  <a:lnTo>
                    <a:pt x="0" y="329531"/>
                  </a:lnTo>
                  <a:close/>
                </a:path>
              </a:pathLst>
            </a:custGeom>
            <a:solidFill>
              <a:srgbClr val="0A799A"/>
            </a:solidFill>
          </p:spPr>
        </p:sp>
      </p:grpSp>
      <p:grpSp>
        <p:nvGrpSpPr>
          <p:cNvPr id="45" name="Group 20">
            <a:extLst>
              <a:ext uri="{FF2B5EF4-FFF2-40B4-BE49-F238E27FC236}">
                <a16:creationId xmlns:a16="http://schemas.microsoft.com/office/drawing/2014/main" id="{2D8920D9-2A82-14CA-993B-7435F643A9B2}"/>
              </a:ext>
            </a:extLst>
          </p:cNvPr>
          <p:cNvGrpSpPr/>
          <p:nvPr/>
        </p:nvGrpSpPr>
        <p:grpSpPr>
          <a:xfrm>
            <a:off x="12621202" y="3383666"/>
            <a:ext cx="3549734" cy="791345"/>
            <a:chOff x="0" y="0"/>
            <a:chExt cx="1478175" cy="329531"/>
          </a:xfrm>
        </p:grpSpPr>
        <p:sp>
          <p:nvSpPr>
            <p:cNvPr id="48" name="Freeform 21">
              <a:extLst>
                <a:ext uri="{FF2B5EF4-FFF2-40B4-BE49-F238E27FC236}">
                  <a16:creationId xmlns:a16="http://schemas.microsoft.com/office/drawing/2014/main" id="{55542301-0977-A597-B50A-7B86424EBF33}"/>
                </a:ext>
              </a:extLst>
            </p:cNvPr>
            <p:cNvSpPr/>
            <p:nvPr/>
          </p:nvSpPr>
          <p:spPr>
            <a:xfrm>
              <a:off x="0" y="0"/>
              <a:ext cx="1478175" cy="329531"/>
            </a:xfrm>
            <a:custGeom>
              <a:avLst/>
              <a:gdLst/>
              <a:ahLst/>
              <a:cxnLst/>
              <a:rect l="l" t="t" r="r" b="b"/>
              <a:pathLst>
                <a:path w="1478175" h="329531">
                  <a:moveTo>
                    <a:pt x="0" y="0"/>
                  </a:moveTo>
                  <a:lnTo>
                    <a:pt x="1478175" y="0"/>
                  </a:lnTo>
                  <a:lnTo>
                    <a:pt x="1478175" y="329531"/>
                  </a:lnTo>
                  <a:lnTo>
                    <a:pt x="0" y="329531"/>
                  </a:lnTo>
                  <a:close/>
                </a:path>
              </a:pathLst>
            </a:custGeom>
            <a:solidFill>
              <a:srgbClr val="0A799A"/>
            </a:solidFill>
          </p:spPr>
        </p:sp>
      </p:grpSp>
      <p:sp>
        <p:nvSpPr>
          <p:cNvPr id="2" name="Oval 1">
            <a:extLst>
              <a:ext uri="{FF2B5EF4-FFF2-40B4-BE49-F238E27FC236}">
                <a16:creationId xmlns:a16="http://schemas.microsoft.com/office/drawing/2014/main" id="{07B82E5C-601A-EB53-EB00-52F4F1307C70}"/>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0">
            <a:extLst>
              <a:ext uri="{FF2B5EF4-FFF2-40B4-BE49-F238E27FC236}">
                <a16:creationId xmlns:a16="http://schemas.microsoft.com/office/drawing/2014/main" id="{C966127C-8B55-3897-59BC-83A5178F4FD2}"/>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4" name="AutoShape 6">
            <a:extLst>
              <a:ext uri="{FF2B5EF4-FFF2-40B4-BE49-F238E27FC236}">
                <a16:creationId xmlns:a16="http://schemas.microsoft.com/office/drawing/2014/main" id="{D73C4CDA-1A85-6296-5E3A-1D132BBB3106}"/>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5" name="Subtitle 2">
            <a:extLst>
              <a:ext uri="{FF2B5EF4-FFF2-40B4-BE49-F238E27FC236}">
                <a16:creationId xmlns:a16="http://schemas.microsoft.com/office/drawing/2014/main" id="{799CFB8D-2DB7-880B-8915-B17A3D936938}"/>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
        <p:nvSpPr>
          <p:cNvPr id="6" name="Title 1">
            <a:extLst>
              <a:ext uri="{FF2B5EF4-FFF2-40B4-BE49-F238E27FC236}">
                <a16:creationId xmlns:a16="http://schemas.microsoft.com/office/drawing/2014/main" id="{E3F5E1BA-5E25-529D-D6BB-934469DBE39A}"/>
              </a:ext>
            </a:extLst>
          </p:cNvPr>
          <p:cNvSpPr>
            <a:spLocks noGrp="1"/>
          </p:cNvSpPr>
          <p:nvPr userDrawn="1">
            <p:ph type="ctrTitle" hasCustomPrompt="1"/>
          </p:nvPr>
        </p:nvSpPr>
        <p:spPr>
          <a:xfrm>
            <a:off x="1028697" y="707755"/>
            <a:ext cx="15922867" cy="975592"/>
          </a:xfrm>
          <a:prstGeom prst="rect">
            <a:avLst/>
          </a:prstGeom>
        </p:spPr>
        <p:txBody>
          <a:bodyPr>
            <a:normAutofit/>
          </a:bodyPr>
          <a:lstStyle>
            <a:lvl1pPr algn="ctr">
              <a:defRPr sz="4800" b="0" i="0">
                <a:solidFill>
                  <a:srgbClr val="0B799A"/>
                </a:solidFill>
                <a:latin typeface="Times" pitchFamily="2" charset="0"/>
                <a:cs typeface="Calibri" panose="020F0502020204030204" pitchFamily="34" charset="0"/>
              </a:defRPr>
            </a:lvl1pPr>
          </a:lstStyle>
          <a:p>
            <a:r>
              <a:rPr lang="en-US"/>
              <a:t>Insert heading here</a:t>
            </a:r>
          </a:p>
        </p:txBody>
      </p:sp>
      <p:sp>
        <p:nvSpPr>
          <p:cNvPr id="9" name="Text Placeholder 8">
            <a:extLst>
              <a:ext uri="{FF2B5EF4-FFF2-40B4-BE49-F238E27FC236}">
                <a16:creationId xmlns:a16="http://schemas.microsoft.com/office/drawing/2014/main" id="{AFC2B8E8-5392-247D-8783-73FD561964A4}"/>
              </a:ext>
            </a:extLst>
          </p:cNvPr>
          <p:cNvSpPr>
            <a:spLocks noGrp="1"/>
          </p:cNvSpPr>
          <p:nvPr userDrawn="1">
            <p:ph type="body" sz="quarter" idx="12" hasCustomPrompt="1"/>
          </p:nvPr>
        </p:nvSpPr>
        <p:spPr>
          <a:xfrm>
            <a:off x="6789780" y="1855763"/>
            <a:ext cx="4129087" cy="609112"/>
          </a:xfrm>
        </p:spPr>
        <p:txBody>
          <a:bodyPr>
            <a:normAutofit/>
          </a:bodyPr>
          <a:lstStyle>
            <a:lvl1pPr marL="0" indent="0" algn="ctr">
              <a:buNone/>
              <a:defRPr sz="2800">
                <a:latin typeface="+mn-lt"/>
              </a:defRPr>
            </a:lvl1pPr>
          </a:lstStyle>
          <a:p>
            <a:pPr lvl="0"/>
            <a:r>
              <a:rPr lang="en-US"/>
              <a:t>Steps and Actions</a:t>
            </a:r>
          </a:p>
        </p:txBody>
      </p:sp>
      <p:sp>
        <p:nvSpPr>
          <p:cNvPr id="10" name="Text Placeholder 8">
            <a:extLst>
              <a:ext uri="{FF2B5EF4-FFF2-40B4-BE49-F238E27FC236}">
                <a16:creationId xmlns:a16="http://schemas.microsoft.com/office/drawing/2014/main" id="{F357C8A2-902E-80B8-B898-8854582BB00C}"/>
              </a:ext>
            </a:extLst>
          </p:cNvPr>
          <p:cNvSpPr>
            <a:spLocks noGrp="1"/>
          </p:cNvSpPr>
          <p:nvPr userDrawn="1">
            <p:ph type="body" sz="quarter" idx="13" hasCustomPrompt="1"/>
          </p:nvPr>
        </p:nvSpPr>
        <p:spPr>
          <a:xfrm>
            <a:off x="2347571" y="3503843"/>
            <a:ext cx="3088721" cy="609112"/>
          </a:xfrm>
        </p:spPr>
        <p:txBody>
          <a:bodyPr>
            <a:normAutofit/>
          </a:bodyPr>
          <a:lstStyle>
            <a:lvl1pPr marL="0" indent="0" algn="ctr">
              <a:buNone/>
              <a:defRPr sz="2800">
                <a:solidFill>
                  <a:schemeClr val="bg1"/>
                </a:solidFill>
                <a:latin typeface="+mn-lt"/>
              </a:defRPr>
            </a:lvl1pPr>
          </a:lstStyle>
          <a:p>
            <a:pPr lvl="0"/>
            <a:r>
              <a:rPr lang="en-US"/>
              <a:t>STEP 1</a:t>
            </a:r>
          </a:p>
        </p:txBody>
      </p:sp>
      <p:sp>
        <p:nvSpPr>
          <p:cNvPr id="11" name="Text Placeholder 8">
            <a:extLst>
              <a:ext uri="{FF2B5EF4-FFF2-40B4-BE49-F238E27FC236}">
                <a16:creationId xmlns:a16="http://schemas.microsoft.com/office/drawing/2014/main" id="{37E6F80D-8E0E-D323-BDC7-7B7B74099D75}"/>
              </a:ext>
            </a:extLst>
          </p:cNvPr>
          <p:cNvSpPr>
            <a:spLocks noGrp="1"/>
          </p:cNvSpPr>
          <p:nvPr>
            <p:ph type="body" sz="quarter" idx="14" hasCustomPrompt="1"/>
          </p:nvPr>
        </p:nvSpPr>
        <p:spPr>
          <a:xfrm>
            <a:off x="7599640" y="3516029"/>
            <a:ext cx="3088721" cy="609112"/>
          </a:xfrm>
        </p:spPr>
        <p:txBody>
          <a:bodyPr>
            <a:normAutofit/>
          </a:bodyPr>
          <a:lstStyle>
            <a:lvl1pPr marL="0" indent="0" algn="ctr">
              <a:buNone/>
              <a:defRPr sz="2800">
                <a:solidFill>
                  <a:schemeClr val="bg1"/>
                </a:solidFill>
                <a:latin typeface="+mn-lt"/>
              </a:defRPr>
            </a:lvl1pPr>
          </a:lstStyle>
          <a:p>
            <a:pPr lvl="0"/>
            <a:r>
              <a:rPr lang="en-US"/>
              <a:t>STEP 2</a:t>
            </a:r>
          </a:p>
        </p:txBody>
      </p:sp>
      <p:sp>
        <p:nvSpPr>
          <p:cNvPr id="12" name="Text Placeholder 8">
            <a:extLst>
              <a:ext uri="{FF2B5EF4-FFF2-40B4-BE49-F238E27FC236}">
                <a16:creationId xmlns:a16="http://schemas.microsoft.com/office/drawing/2014/main" id="{2396E664-13F7-3618-B0F0-CDD1ACE178E5}"/>
              </a:ext>
            </a:extLst>
          </p:cNvPr>
          <p:cNvSpPr>
            <a:spLocks noGrp="1"/>
          </p:cNvSpPr>
          <p:nvPr>
            <p:ph type="body" sz="quarter" idx="15" hasCustomPrompt="1"/>
          </p:nvPr>
        </p:nvSpPr>
        <p:spPr>
          <a:xfrm>
            <a:off x="12851709" y="3516029"/>
            <a:ext cx="3088721" cy="609112"/>
          </a:xfrm>
        </p:spPr>
        <p:txBody>
          <a:bodyPr>
            <a:normAutofit/>
          </a:bodyPr>
          <a:lstStyle>
            <a:lvl1pPr marL="0" indent="0" algn="ctr">
              <a:buNone/>
              <a:defRPr sz="2800">
                <a:solidFill>
                  <a:schemeClr val="bg1"/>
                </a:solidFill>
                <a:latin typeface="+mn-lt"/>
              </a:defRPr>
            </a:lvl1pPr>
          </a:lstStyle>
          <a:p>
            <a:pPr lvl="0"/>
            <a:r>
              <a:rPr lang="en-US"/>
              <a:t>STEP 3</a:t>
            </a:r>
          </a:p>
        </p:txBody>
      </p:sp>
      <p:sp>
        <p:nvSpPr>
          <p:cNvPr id="20" name="Text Placeholder 8">
            <a:extLst>
              <a:ext uri="{FF2B5EF4-FFF2-40B4-BE49-F238E27FC236}">
                <a16:creationId xmlns:a16="http://schemas.microsoft.com/office/drawing/2014/main" id="{E08CBB66-92C9-32A3-4E0C-D8E8CDB616F6}"/>
              </a:ext>
            </a:extLst>
          </p:cNvPr>
          <p:cNvSpPr>
            <a:spLocks noGrp="1"/>
          </p:cNvSpPr>
          <p:nvPr>
            <p:ph type="body" sz="quarter" idx="16" hasCustomPrompt="1"/>
          </p:nvPr>
        </p:nvSpPr>
        <p:spPr>
          <a:xfrm>
            <a:off x="2117065" y="4419621"/>
            <a:ext cx="3549734" cy="2539074"/>
          </a:xfrm>
        </p:spPr>
        <p:txBody>
          <a:bodyPr>
            <a:normAutofit/>
          </a:bodyPr>
          <a:lstStyle>
            <a:lvl1pPr marL="0" indent="0" algn="l">
              <a:buNone/>
              <a:defRPr sz="2400">
                <a:latin typeface="+mn-lt"/>
              </a:defRPr>
            </a:lvl1pPr>
          </a:lstStyle>
          <a:p>
            <a:pPr>
              <a:lnSpc>
                <a:spcPts val="2729"/>
              </a:lnSpc>
            </a:pPr>
            <a:r>
              <a:rPr lang="en-US" sz="2800" spc="20">
                <a:solidFill>
                  <a:srgbClr val="1B365D"/>
                </a:solidFill>
                <a:latin typeface="+mn-lt"/>
              </a:rPr>
              <a:t>Presentations are communication tools that can be used as demonstrations, lectures, speeches, reports, and more.</a:t>
            </a:r>
          </a:p>
        </p:txBody>
      </p:sp>
      <p:sp>
        <p:nvSpPr>
          <p:cNvPr id="22" name="Text Placeholder 8">
            <a:extLst>
              <a:ext uri="{FF2B5EF4-FFF2-40B4-BE49-F238E27FC236}">
                <a16:creationId xmlns:a16="http://schemas.microsoft.com/office/drawing/2014/main" id="{F5DA9B43-D3FD-DD63-906C-5BD3325B2606}"/>
              </a:ext>
            </a:extLst>
          </p:cNvPr>
          <p:cNvSpPr>
            <a:spLocks noGrp="1"/>
          </p:cNvSpPr>
          <p:nvPr>
            <p:ph type="body" sz="quarter" idx="17" hasCustomPrompt="1"/>
          </p:nvPr>
        </p:nvSpPr>
        <p:spPr>
          <a:xfrm>
            <a:off x="7369133" y="4419621"/>
            <a:ext cx="3549734" cy="2539074"/>
          </a:xfrm>
        </p:spPr>
        <p:txBody>
          <a:bodyPr>
            <a:normAutofit/>
          </a:bodyPr>
          <a:lstStyle>
            <a:lvl1pPr marL="0" indent="0" algn="l">
              <a:buNone/>
              <a:defRPr sz="2400">
                <a:latin typeface="+mn-lt"/>
              </a:defRPr>
            </a:lvl1pPr>
          </a:lstStyle>
          <a:p>
            <a:pPr>
              <a:lnSpc>
                <a:spcPts val="2729"/>
              </a:lnSpc>
            </a:pPr>
            <a:r>
              <a:rPr lang="en-US" sz="2800" spc="20">
                <a:solidFill>
                  <a:srgbClr val="1B365D"/>
                </a:solidFill>
                <a:latin typeface="+mn-lt"/>
              </a:rPr>
              <a:t>Presentations are communication tools that can be used as demonstrations, lectures, speeches, reports, and more.</a:t>
            </a:r>
          </a:p>
        </p:txBody>
      </p:sp>
      <p:sp>
        <p:nvSpPr>
          <p:cNvPr id="34" name="Text Placeholder 8">
            <a:extLst>
              <a:ext uri="{FF2B5EF4-FFF2-40B4-BE49-F238E27FC236}">
                <a16:creationId xmlns:a16="http://schemas.microsoft.com/office/drawing/2014/main" id="{83957171-C797-FFB4-5C44-D343D168BA96}"/>
              </a:ext>
            </a:extLst>
          </p:cNvPr>
          <p:cNvSpPr>
            <a:spLocks noGrp="1"/>
          </p:cNvSpPr>
          <p:nvPr>
            <p:ph type="body" sz="quarter" idx="18" hasCustomPrompt="1"/>
          </p:nvPr>
        </p:nvSpPr>
        <p:spPr>
          <a:xfrm>
            <a:off x="12621202" y="4419621"/>
            <a:ext cx="3549734" cy="2539074"/>
          </a:xfrm>
        </p:spPr>
        <p:txBody>
          <a:bodyPr>
            <a:normAutofit/>
          </a:bodyPr>
          <a:lstStyle>
            <a:lvl1pPr marL="0" indent="0" algn="l">
              <a:buNone/>
              <a:defRPr sz="2400">
                <a:latin typeface="+mn-lt"/>
              </a:defRPr>
            </a:lvl1pPr>
          </a:lstStyle>
          <a:p>
            <a:pPr>
              <a:lnSpc>
                <a:spcPts val="2729"/>
              </a:lnSpc>
            </a:pPr>
            <a:r>
              <a:rPr lang="en-US" sz="2800" spc="20">
                <a:solidFill>
                  <a:srgbClr val="1B365D"/>
                </a:solidFill>
                <a:latin typeface="+mn-lt"/>
              </a:rPr>
              <a:t>Presentations are communication tools that can be used as demonstrations, lectures, speeches, reports, and more.</a:t>
            </a:r>
          </a:p>
        </p:txBody>
      </p:sp>
    </p:spTree>
    <p:extLst>
      <p:ext uri="{BB962C8B-B14F-4D97-AF65-F5344CB8AC3E}">
        <p14:creationId xmlns:p14="http://schemas.microsoft.com/office/powerpoint/2010/main" val="313704761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 Large">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1D043B0-94CA-9978-A0E7-72BFE2CBD203}"/>
              </a:ext>
            </a:extLst>
          </p:cNvPr>
          <p:cNvSpPr>
            <a:spLocks noGrp="1"/>
          </p:cNvSpPr>
          <p:nvPr>
            <p:ph type="ctrTitle" hasCustomPrompt="1"/>
          </p:nvPr>
        </p:nvSpPr>
        <p:spPr>
          <a:xfrm>
            <a:off x="1028697" y="707755"/>
            <a:ext cx="6218770" cy="975592"/>
          </a:xfrm>
          <a:prstGeom prst="rect">
            <a:avLst/>
          </a:prstGeom>
        </p:spPr>
        <p:txBody>
          <a:bodyPr>
            <a:noAutofit/>
          </a:bodyPr>
          <a:lstStyle>
            <a:lvl1pPr>
              <a:defRPr sz="3600" b="0" i="0">
                <a:solidFill>
                  <a:srgbClr val="1C345D"/>
                </a:solidFill>
                <a:latin typeface="Times" pitchFamily="2" charset="0"/>
                <a:cs typeface="Calibri" panose="020F0502020204030204" pitchFamily="34" charset="0"/>
              </a:defRPr>
            </a:lvl1pPr>
          </a:lstStyle>
          <a:p>
            <a:r>
              <a:rPr lang="en-US"/>
              <a:t>Large Image Slide – Insert heading here</a:t>
            </a:r>
          </a:p>
        </p:txBody>
      </p:sp>
      <p:sp>
        <p:nvSpPr>
          <p:cNvPr id="8" name="Text Placeholder 7">
            <a:extLst>
              <a:ext uri="{FF2B5EF4-FFF2-40B4-BE49-F238E27FC236}">
                <a16:creationId xmlns:a16="http://schemas.microsoft.com/office/drawing/2014/main" id="{A0A87890-6147-9E6D-79A4-B3A777F287EC}"/>
              </a:ext>
            </a:extLst>
          </p:cNvPr>
          <p:cNvSpPr>
            <a:spLocks noGrp="1"/>
          </p:cNvSpPr>
          <p:nvPr>
            <p:ph type="body" sz="quarter" idx="13" hasCustomPrompt="1"/>
          </p:nvPr>
        </p:nvSpPr>
        <p:spPr>
          <a:xfrm>
            <a:off x="1028698" y="1916626"/>
            <a:ext cx="4411596" cy="890196"/>
          </a:xfrm>
          <a:prstGeom prst="rect">
            <a:avLst/>
          </a:prstGeom>
        </p:spPr>
        <p:txBody>
          <a:bodyPr>
            <a:normAutofit/>
          </a:bodyPr>
          <a:lstStyle>
            <a:lvl1pPr marL="0" indent="0">
              <a:buNone/>
              <a:defRPr sz="2400" b="0" i="0">
                <a:solidFill>
                  <a:srgbClr val="1C345D"/>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Enter body text here</a:t>
            </a:r>
          </a:p>
        </p:txBody>
      </p:sp>
      <p:sp>
        <p:nvSpPr>
          <p:cNvPr id="3" name="Oval 2">
            <a:extLst>
              <a:ext uri="{FF2B5EF4-FFF2-40B4-BE49-F238E27FC236}">
                <a16:creationId xmlns:a16="http://schemas.microsoft.com/office/drawing/2014/main" id="{CA00D7BA-3625-3E21-10B6-6D67855CEA69}"/>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
            <a:extLst>
              <a:ext uri="{FF2B5EF4-FFF2-40B4-BE49-F238E27FC236}">
                <a16:creationId xmlns:a16="http://schemas.microsoft.com/office/drawing/2014/main" id="{438D55BF-B141-6881-7C2F-005F3D0D6018}"/>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9" name="AutoShape 6">
            <a:extLst>
              <a:ext uri="{FF2B5EF4-FFF2-40B4-BE49-F238E27FC236}">
                <a16:creationId xmlns:a16="http://schemas.microsoft.com/office/drawing/2014/main" id="{FE8327C5-38B7-A943-B04C-EE55C203CCF3}"/>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10" name="Subtitle 2">
            <a:extLst>
              <a:ext uri="{FF2B5EF4-FFF2-40B4-BE49-F238E27FC236}">
                <a16:creationId xmlns:a16="http://schemas.microsoft.com/office/drawing/2014/main" id="{A3954269-E044-1B94-0CB7-8B20BA4A3058}"/>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
        <p:nvSpPr>
          <p:cNvPr id="13" name="Picture Placeholder 12">
            <a:extLst>
              <a:ext uri="{FF2B5EF4-FFF2-40B4-BE49-F238E27FC236}">
                <a16:creationId xmlns:a16="http://schemas.microsoft.com/office/drawing/2014/main" id="{3C82643A-5A9C-5B27-6D9C-430381E351E0}"/>
              </a:ext>
            </a:extLst>
          </p:cNvPr>
          <p:cNvSpPr>
            <a:spLocks noGrp="1"/>
          </p:cNvSpPr>
          <p:nvPr>
            <p:ph type="pic" sz="quarter" idx="14"/>
          </p:nvPr>
        </p:nvSpPr>
        <p:spPr>
          <a:xfrm>
            <a:off x="9144000" y="0"/>
            <a:ext cx="9144000" cy="10287000"/>
          </a:xfrm>
        </p:spPr>
        <p:txBody>
          <a:bodyPr>
            <a:normAutofit/>
          </a:bodyPr>
          <a:lstStyle>
            <a:lvl1pPr>
              <a:defRPr sz="2800">
                <a:latin typeface="+mn-lt"/>
              </a:defRPr>
            </a:lvl1pPr>
          </a:lstStyle>
          <a:p>
            <a:endParaRPr lang="en-US"/>
          </a:p>
        </p:txBody>
      </p:sp>
    </p:spTree>
    <p:extLst>
      <p:ext uri="{BB962C8B-B14F-4D97-AF65-F5344CB8AC3E}">
        <p14:creationId xmlns:p14="http://schemas.microsoft.com/office/powerpoint/2010/main" val="953645353"/>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st Practices">
    <p:spTree>
      <p:nvGrpSpPr>
        <p:cNvPr id="1" name=""/>
        <p:cNvGrpSpPr/>
        <p:nvPr/>
      </p:nvGrpSpPr>
      <p:grpSpPr>
        <a:xfrm>
          <a:off x="0" y="0"/>
          <a:ext cx="0" cy="0"/>
          <a:chOff x="0" y="0"/>
          <a:chExt cx="0" cy="0"/>
        </a:xfrm>
      </p:grpSpPr>
      <p:sp>
        <p:nvSpPr>
          <p:cNvPr id="36" name="AutoShape 6">
            <a:extLst>
              <a:ext uri="{FF2B5EF4-FFF2-40B4-BE49-F238E27FC236}">
                <a16:creationId xmlns:a16="http://schemas.microsoft.com/office/drawing/2014/main" id="{9C923706-DE30-123F-1FEC-2AB725710E4D}"/>
              </a:ext>
            </a:extLst>
          </p:cNvPr>
          <p:cNvSpPr/>
          <p:nvPr userDrawn="1"/>
        </p:nvSpPr>
        <p:spPr>
          <a:xfrm rot="1008" flipV="1">
            <a:off x="4284136" y="9310622"/>
            <a:ext cx="12667426" cy="23447"/>
          </a:xfrm>
          <a:prstGeom prst="line">
            <a:avLst/>
          </a:prstGeom>
          <a:ln w="12700" cap="rnd">
            <a:solidFill>
              <a:srgbClr val="03C1D5"/>
            </a:solidFill>
            <a:prstDash val="solid"/>
            <a:headEnd type="none" w="sm" len="sm"/>
            <a:tailEnd type="none" w="sm" len="sm"/>
          </a:ln>
        </p:spPr>
        <p:txBody>
          <a:bodyPr/>
          <a:lstStyle/>
          <a:p>
            <a:endParaRPr lang="en-US"/>
          </a:p>
        </p:txBody>
      </p:sp>
      <p:sp>
        <p:nvSpPr>
          <p:cNvPr id="37" name="TextBox 10">
            <a:extLst>
              <a:ext uri="{FF2B5EF4-FFF2-40B4-BE49-F238E27FC236}">
                <a16:creationId xmlns:a16="http://schemas.microsoft.com/office/drawing/2014/main" id="{BAAB8715-0FBD-5F47-6D5A-C349791270F5}"/>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r">
              <a:lnSpc>
                <a:spcPts val="2800"/>
              </a:lnSpc>
              <a:spcBef>
                <a:spcPct val="0"/>
              </a:spcBef>
            </a:pPr>
            <a:fld id="{7F31C99B-14C2-7149-B1A7-26064733D5E0}" type="slidenum">
              <a:rPr lang="en-US" sz="1600" b="0" i="0" spc="40" smtClean="0">
                <a:solidFill>
                  <a:schemeClr val="bg1"/>
                </a:solidFill>
                <a:latin typeface="Calibri" panose="020F0502020204030204" pitchFamily="34" charset="0"/>
                <a:cs typeface="Calibri" panose="020F0502020204030204" pitchFamily="34" charset="0"/>
              </a:rPr>
              <a:t>‹#›</a:t>
            </a:fld>
            <a:endParaRPr lang="en-US" sz="1600" b="0" i="0" spc="40">
              <a:solidFill>
                <a:schemeClr val="bg1"/>
              </a:solidFill>
              <a:latin typeface="Calibri" panose="020F0502020204030204" pitchFamily="34" charset="0"/>
              <a:cs typeface="Calibri" panose="020F0502020204030204" pitchFamily="34" charset="0"/>
            </a:endParaRPr>
          </a:p>
        </p:txBody>
      </p:sp>
      <p:sp>
        <p:nvSpPr>
          <p:cNvPr id="38" name="Subtitle 2">
            <a:extLst>
              <a:ext uri="{FF2B5EF4-FFF2-40B4-BE49-F238E27FC236}">
                <a16:creationId xmlns:a16="http://schemas.microsoft.com/office/drawing/2014/main" id="{7E96E480-913F-D19D-EF4E-1FD88C7B3E37}"/>
              </a:ext>
            </a:extLst>
          </p:cNvPr>
          <p:cNvSpPr txBox="1">
            <a:spLocks/>
          </p:cNvSpPr>
          <p:nvPr userDrawn="1"/>
        </p:nvSpPr>
        <p:spPr>
          <a:xfrm>
            <a:off x="1053022" y="9111113"/>
            <a:ext cx="3366578"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0">
                <a:solidFill>
                  <a:srgbClr val="1C345D"/>
                </a:solidFill>
                <a:latin typeface="+mn-lt"/>
              </a:rPr>
              <a:t>Fred Hutchinson Cancer Center</a:t>
            </a:r>
          </a:p>
        </p:txBody>
      </p:sp>
      <p:sp>
        <p:nvSpPr>
          <p:cNvPr id="5" name="Title 1">
            <a:extLst>
              <a:ext uri="{FF2B5EF4-FFF2-40B4-BE49-F238E27FC236}">
                <a16:creationId xmlns:a16="http://schemas.microsoft.com/office/drawing/2014/main" id="{2A368C1A-53B1-2253-758B-EED04D747AF2}"/>
              </a:ext>
            </a:extLst>
          </p:cNvPr>
          <p:cNvSpPr>
            <a:spLocks noGrp="1"/>
          </p:cNvSpPr>
          <p:nvPr>
            <p:ph type="ctrTitle" hasCustomPrompt="1"/>
          </p:nvPr>
        </p:nvSpPr>
        <p:spPr>
          <a:xfrm>
            <a:off x="1028697" y="707755"/>
            <a:ext cx="15922867" cy="975592"/>
          </a:xfrm>
        </p:spPr>
        <p:txBody>
          <a:bodyPr>
            <a:normAutofit/>
          </a:bodyPr>
          <a:lstStyle>
            <a:lvl1pPr>
              <a:defRPr sz="4800" b="0">
                <a:latin typeface="Times" pitchFamily="2" charset="0"/>
              </a:defRPr>
            </a:lvl1pPr>
          </a:lstStyle>
          <a:p>
            <a:r>
              <a:rPr lang="en-US"/>
              <a:t>Best Practices and How </a:t>
            </a:r>
            <a:r>
              <a:rPr lang="en-US" err="1"/>
              <a:t>To’s</a:t>
            </a:r>
            <a:endParaRPr lang="en-US"/>
          </a:p>
        </p:txBody>
      </p:sp>
      <p:pic>
        <p:nvPicPr>
          <p:cNvPr id="13" name="Picture 12">
            <a:extLst>
              <a:ext uri="{FF2B5EF4-FFF2-40B4-BE49-F238E27FC236}">
                <a16:creationId xmlns:a16="http://schemas.microsoft.com/office/drawing/2014/main" id="{F4250375-0C3F-3473-F8CD-0C511ECCE3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823" y="5667149"/>
            <a:ext cx="1603520" cy="2712422"/>
          </a:xfrm>
          <a:prstGeom prst="rect">
            <a:avLst/>
          </a:prstGeom>
        </p:spPr>
      </p:pic>
      <p:sp>
        <p:nvSpPr>
          <p:cNvPr id="4" name="TextBox 3">
            <a:extLst>
              <a:ext uri="{FF2B5EF4-FFF2-40B4-BE49-F238E27FC236}">
                <a16:creationId xmlns:a16="http://schemas.microsoft.com/office/drawing/2014/main" id="{5CCC12C8-1C72-B3D8-A3F0-183B0D6305F3}"/>
              </a:ext>
            </a:extLst>
          </p:cNvPr>
          <p:cNvSpPr txBox="1"/>
          <p:nvPr userDrawn="1"/>
        </p:nvSpPr>
        <p:spPr>
          <a:xfrm>
            <a:off x="963255" y="2125846"/>
            <a:ext cx="6842364" cy="584775"/>
          </a:xfrm>
          <a:prstGeom prst="rect">
            <a:avLst/>
          </a:prstGeom>
          <a:noFill/>
        </p:spPr>
        <p:txBody>
          <a:bodyPr wrap="square" rtlCol="0">
            <a:spAutoFit/>
          </a:bodyPr>
          <a:lstStyle/>
          <a:p>
            <a:pPr marL="285750" indent="-285750">
              <a:buFont typeface="Arial" panose="020B0604020202020204" pitchFamily="34" charset="0"/>
              <a:buChar char="•"/>
            </a:pPr>
            <a:r>
              <a:rPr lang="en-US" sz="2800" b="1" kern="0">
                <a:solidFill>
                  <a:srgbClr val="1C345D"/>
                </a:solidFill>
              </a:rPr>
              <a:t>H1/H2: </a:t>
            </a:r>
            <a:r>
              <a:rPr lang="en-US" sz="3200" b="0" kern="0">
                <a:solidFill>
                  <a:srgbClr val="1C345D"/>
                </a:solidFill>
                <a:latin typeface="Times" pitchFamily="2" charset="0"/>
              </a:rPr>
              <a:t>Times Font</a:t>
            </a:r>
            <a:endParaRPr lang="en-US" sz="3200" b="0">
              <a:solidFill>
                <a:srgbClr val="1C345D"/>
              </a:solidFill>
              <a:latin typeface="Times" pitchFamily="2" charset="0"/>
            </a:endParaRPr>
          </a:p>
        </p:txBody>
      </p:sp>
      <p:sp>
        <p:nvSpPr>
          <p:cNvPr id="7" name="TextBox 6">
            <a:extLst>
              <a:ext uri="{FF2B5EF4-FFF2-40B4-BE49-F238E27FC236}">
                <a16:creationId xmlns:a16="http://schemas.microsoft.com/office/drawing/2014/main" id="{31A5A571-1202-B7B9-31F4-9685FF362B48}"/>
              </a:ext>
            </a:extLst>
          </p:cNvPr>
          <p:cNvSpPr txBox="1"/>
          <p:nvPr userDrawn="1"/>
        </p:nvSpPr>
        <p:spPr>
          <a:xfrm>
            <a:off x="967938" y="2881403"/>
            <a:ext cx="7515662" cy="5262979"/>
          </a:xfrm>
          <a:prstGeom prst="rect">
            <a:avLst/>
          </a:prstGeom>
          <a:noFill/>
        </p:spPr>
        <p:txBody>
          <a:bodyPr wrap="square" rtlCol="0">
            <a:spAutoFit/>
          </a:bodyPr>
          <a:lstStyle/>
          <a:p>
            <a:pPr marL="285750" indent="-285750">
              <a:buFont typeface="Arial" panose="020B0604020202020204" pitchFamily="34" charset="0"/>
              <a:buChar char="•"/>
            </a:pPr>
            <a:r>
              <a:rPr lang="en-US" sz="2800" b="1" kern="0">
                <a:solidFill>
                  <a:srgbClr val="1C345D"/>
                </a:solidFill>
              </a:rPr>
              <a:t>H3/H4/H5: </a:t>
            </a:r>
            <a:r>
              <a:rPr lang="en-US" sz="2800" b="0" kern="0">
                <a:solidFill>
                  <a:srgbClr val="1C345D"/>
                </a:solidFill>
              </a:rPr>
              <a:t>Arial Font</a:t>
            </a:r>
            <a:br>
              <a:rPr lang="en-US" sz="2800" b="0" kern="0">
                <a:solidFill>
                  <a:srgbClr val="1C345D"/>
                </a:solidFill>
              </a:rPr>
            </a:br>
            <a:endParaRPr lang="en-US" sz="2800" b="0" kern="0">
              <a:solidFill>
                <a:srgbClr val="1C345D"/>
              </a:solidFill>
            </a:endParaRPr>
          </a:p>
          <a:p>
            <a:pPr marL="285750" indent="-285750">
              <a:buFont typeface="Arial" panose="020B0604020202020204" pitchFamily="34" charset="0"/>
              <a:buChar char="•"/>
            </a:pPr>
            <a:r>
              <a:rPr lang="en-US" sz="2800" b="1" kern="0">
                <a:solidFill>
                  <a:srgbClr val="1C345D"/>
                </a:solidFill>
              </a:rPr>
              <a:t>Slide title font size: </a:t>
            </a:r>
            <a:r>
              <a:rPr lang="en-US" sz="2800" kern="0">
                <a:solidFill>
                  <a:srgbClr val="1C345D"/>
                </a:solidFill>
              </a:rPr>
              <a:t>48 </a:t>
            </a:r>
            <a:r>
              <a:rPr lang="en-US" sz="2800" kern="0" err="1">
                <a:solidFill>
                  <a:srgbClr val="1C345D"/>
                </a:solidFill>
              </a:rPr>
              <a:t>pt</a:t>
            </a:r>
            <a:r>
              <a:rPr lang="en-US" sz="2800" kern="0">
                <a:solidFill>
                  <a:srgbClr val="1C345D"/>
                </a:solidFill>
              </a:rPr>
              <a:t> </a:t>
            </a:r>
            <a:br>
              <a:rPr lang="en-US" sz="2800" kern="0">
                <a:solidFill>
                  <a:srgbClr val="1C345D"/>
                </a:solidFill>
              </a:rPr>
            </a:br>
            <a:endParaRPr lang="en-US" sz="2800" kern="0">
              <a:solidFill>
                <a:srgbClr val="1C345D"/>
              </a:solidFill>
            </a:endParaRPr>
          </a:p>
          <a:p>
            <a:pPr marL="285750" indent="-285750">
              <a:buFont typeface="Arial" panose="020B0604020202020204" pitchFamily="34" charset="0"/>
              <a:buChar char="•"/>
            </a:pPr>
            <a:r>
              <a:rPr lang="en-US" sz="2800" b="1" kern="0">
                <a:solidFill>
                  <a:srgbClr val="1C345D"/>
                </a:solidFill>
              </a:rPr>
              <a:t>Minimum font size:</a:t>
            </a:r>
            <a:r>
              <a:rPr lang="en-US" sz="2800" kern="0">
                <a:solidFill>
                  <a:srgbClr val="1C345D"/>
                </a:solidFill>
              </a:rPr>
              <a:t> </a:t>
            </a:r>
            <a:r>
              <a:rPr lang="en-US" sz="2800" u="sng" kern="0">
                <a:solidFill>
                  <a:srgbClr val="1C345D"/>
                </a:solidFill>
              </a:rPr>
              <a:t>&gt;</a:t>
            </a:r>
            <a:r>
              <a:rPr lang="en-US" sz="2800" kern="0">
                <a:solidFill>
                  <a:srgbClr val="1C345D"/>
                </a:solidFill>
              </a:rPr>
              <a:t> 24 </a:t>
            </a:r>
            <a:r>
              <a:rPr lang="en-US" sz="2800" kern="0" err="1">
                <a:solidFill>
                  <a:srgbClr val="1C345D"/>
                </a:solidFill>
              </a:rPr>
              <a:t>pt</a:t>
            </a:r>
            <a:r>
              <a:rPr lang="en-US" sz="2800" kern="0">
                <a:solidFill>
                  <a:srgbClr val="1C345D"/>
                </a:solidFill>
              </a:rPr>
              <a:t> for legibility</a:t>
            </a:r>
            <a:br>
              <a:rPr lang="en-US" sz="2800" kern="0">
                <a:solidFill>
                  <a:srgbClr val="1C345D"/>
                </a:solidFill>
              </a:rPr>
            </a:br>
            <a:r>
              <a:rPr lang="en-US" sz="2800" kern="0">
                <a:solidFill>
                  <a:srgbClr val="1C345D"/>
                </a:solidFill>
              </a:rPr>
              <a:t> </a:t>
            </a:r>
          </a:p>
          <a:p>
            <a:pPr marL="285750" indent="-285750">
              <a:buFont typeface="Arial" panose="020B0604020202020204" pitchFamily="34" charset="0"/>
              <a:buChar char="•"/>
            </a:pPr>
            <a:r>
              <a:rPr lang="en-US" sz="2800" kern="0">
                <a:solidFill>
                  <a:srgbClr val="1C345D"/>
                </a:solidFill>
              </a:rPr>
              <a:t>Max 30 words per slide ideally</a:t>
            </a:r>
            <a:br>
              <a:rPr lang="en-US" sz="2800" kern="0">
                <a:solidFill>
                  <a:srgbClr val="1C345D"/>
                </a:solidFill>
              </a:rPr>
            </a:br>
            <a:endParaRPr lang="en-US" sz="2800" kern="0">
              <a:solidFill>
                <a:srgbClr val="1C345D"/>
              </a:solidFill>
            </a:endParaRPr>
          </a:p>
          <a:p>
            <a:pPr marL="285750" indent="-285750">
              <a:buFont typeface="Arial" panose="020B0604020202020204" pitchFamily="34" charset="0"/>
              <a:buChar char="•"/>
            </a:pPr>
            <a:r>
              <a:rPr lang="en-US" sz="2800" kern="0">
                <a:solidFill>
                  <a:srgbClr val="1C345D"/>
                </a:solidFill>
              </a:rPr>
              <a:t>If you have an image, we recommend using a slide with white background</a:t>
            </a:r>
            <a:br>
              <a:rPr lang="en-US" sz="2800" kern="0">
                <a:solidFill>
                  <a:srgbClr val="1C345D"/>
                </a:solidFill>
              </a:rPr>
            </a:br>
            <a:endParaRPr lang="en-US" sz="2800" kern="0">
              <a:solidFill>
                <a:srgbClr val="1C345D"/>
              </a:solidFill>
            </a:endParaRPr>
          </a:p>
          <a:p>
            <a:pPr marL="285750" indent="-285750">
              <a:buFont typeface="Arial" panose="020B0604020202020204" pitchFamily="34" charset="0"/>
              <a:buChar char="•"/>
            </a:pPr>
            <a:r>
              <a:rPr lang="en-US" sz="2800" kern="0">
                <a:solidFill>
                  <a:srgbClr val="1C345D"/>
                </a:solidFill>
              </a:rPr>
              <a:t>Footer font size exception: 16 </a:t>
            </a:r>
            <a:r>
              <a:rPr lang="en-US" sz="2800" kern="0" err="1">
                <a:solidFill>
                  <a:srgbClr val="1C345D"/>
                </a:solidFill>
              </a:rPr>
              <a:t>pt</a:t>
            </a:r>
            <a:r>
              <a:rPr lang="en-US" sz="2800" kern="0">
                <a:solidFill>
                  <a:srgbClr val="1C345D"/>
                </a:solidFill>
              </a:rPr>
              <a:t> </a:t>
            </a:r>
          </a:p>
        </p:txBody>
      </p:sp>
      <p:grpSp>
        <p:nvGrpSpPr>
          <p:cNvPr id="6" name="Group 5">
            <a:extLst>
              <a:ext uri="{FF2B5EF4-FFF2-40B4-BE49-F238E27FC236}">
                <a16:creationId xmlns:a16="http://schemas.microsoft.com/office/drawing/2014/main" id="{53689180-818E-E17F-7EA3-6D7E2241A429}"/>
              </a:ext>
            </a:extLst>
          </p:cNvPr>
          <p:cNvGrpSpPr/>
          <p:nvPr userDrawn="1"/>
        </p:nvGrpSpPr>
        <p:grpSpPr>
          <a:xfrm>
            <a:off x="9465883" y="3810049"/>
            <a:ext cx="8467964" cy="4680489"/>
            <a:chOff x="9465883" y="3810049"/>
            <a:chExt cx="8467964" cy="4680489"/>
          </a:xfrm>
        </p:grpSpPr>
        <p:sp>
          <p:nvSpPr>
            <p:cNvPr id="10" name="Rounded Rectangle 9">
              <a:extLst>
                <a:ext uri="{FF2B5EF4-FFF2-40B4-BE49-F238E27FC236}">
                  <a16:creationId xmlns:a16="http://schemas.microsoft.com/office/drawing/2014/main" id="{D7EC9865-7852-57C3-EB12-35DB90AAA2F1}"/>
                </a:ext>
              </a:extLst>
            </p:cNvPr>
            <p:cNvSpPr/>
            <p:nvPr userDrawn="1"/>
          </p:nvSpPr>
          <p:spPr>
            <a:xfrm>
              <a:off x="9465883" y="3810049"/>
              <a:ext cx="7485681" cy="4680489"/>
            </a:xfrm>
            <a:prstGeom prst="roundRect">
              <a:avLst/>
            </a:prstGeom>
            <a:solidFill>
              <a:srgbClr val="F4F4F4"/>
            </a:solidFill>
            <a:ln w="28575">
              <a:solidFill>
                <a:srgbClr val="1C3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D87B3C06-BD9E-7C0C-E792-5BEAD51C0AE7}"/>
                </a:ext>
              </a:extLst>
            </p:cNvPr>
            <p:cNvSpPr txBox="1">
              <a:spLocks/>
            </p:cNvSpPr>
            <p:nvPr userDrawn="1"/>
          </p:nvSpPr>
          <p:spPr>
            <a:xfrm>
              <a:off x="10126283" y="4267396"/>
              <a:ext cx="7772399" cy="104527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Arial" panose="020B0604020202020204" pitchFamily="34" charset="0"/>
                <a:buChar char="•"/>
                <a:defRPr sz="2200" b="0" i="0" kern="1200">
                  <a:solidFill>
                    <a:srgbClr val="1C345D"/>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kern="0">
                  <a:solidFill>
                    <a:srgbClr val="0B799A"/>
                  </a:solidFill>
                  <a:latin typeface="+mn-lt"/>
                </a:rPr>
                <a:t>How to access Master Slide:</a:t>
              </a:r>
            </a:p>
            <a:p>
              <a:pPr marL="0" indent="0">
                <a:buNone/>
              </a:pPr>
              <a:r>
                <a:rPr lang="en-US" sz="2800" kern="0">
                  <a:latin typeface="+mn-lt"/>
                </a:rPr>
                <a:t>View tab </a:t>
              </a:r>
              <a:r>
                <a:rPr lang="en-US" sz="2800" b="0" kern="0">
                  <a:latin typeface="+mn-lt"/>
                </a:rPr>
                <a:t>&gt;</a:t>
              </a:r>
              <a:r>
                <a:rPr lang="en-US" sz="2800" kern="0">
                  <a:latin typeface="+mn-lt"/>
                </a:rPr>
                <a:t> Slide Master </a:t>
              </a:r>
            </a:p>
            <a:p>
              <a:pPr marL="0" indent="0">
                <a:buNone/>
              </a:pPr>
              <a:endParaRPr lang="en-US" sz="2800" kern="0">
                <a:latin typeface="+mn-lt"/>
              </a:endParaRPr>
            </a:p>
            <a:p>
              <a:endParaRPr lang="en-US" sz="2800">
                <a:latin typeface="+mn-lt"/>
              </a:endParaRPr>
            </a:p>
          </p:txBody>
        </p:sp>
        <p:sp>
          <p:nvSpPr>
            <p:cNvPr id="12" name="Text Placeholder 4">
              <a:extLst>
                <a:ext uri="{FF2B5EF4-FFF2-40B4-BE49-F238E27FC236}">
                  <a16:creationId xmlns:a16="http://schemas.microsoft.com/office/drawing/2014/main" id="{439A5F9B-FA5C-69D9-8E4D-BBD976538F25}"/>
                </a:ext>
              </a:extLst>
            </p:cNvPr>
            <p:cNvSpPr txBox="1">
              <a:spLocks/>
            </p:cNvSpPr>
            <p:nvPr userDrawn="1"/>
          </p:nvSpPr>
          <p:spPr>
            <a:xfrm>
              <a:off x="10126282" y="5608404"/>
              <a:ext cx="7772399" cy="104527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Arial" panose="020B0604020202020204" pitchFamily="34" charset="0"/>
                <a:buChar char="•"/>
                <a:defRPr sz="2200" b="0" i="0" kern="1200">
                  <a:solidFill>
                    <a:srgbClr val="1C345D"/>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kern="0">
                  <a:solidFill>
                    <a:srgbClr val="0B799A"/>
                  </a:solidFill>
                  <a:latin typeface="+mn-lt"/>
                </a:rPr>
                <a:t>How to exit Master Slide:</a:t>
              </a:r>
            </a:p>
            <a:p>
              <a:pPr marL="0" indent="0">
                <a:buNone/>
              </a:pPr>
              <a:r>
                <a:rPr lang="en-US" sz="2800" kern="0">
                  <a:latin typeface="+mn-lt"/>
                </a:rPr>
                <a:t>Slide Master  &gt; X Close Master</a:t>
              </a:r>
            </a:p>
            <a:p>
              <a:pPr marL="0" indent="0">
                <a:buNone/>
              </a:pPr>
              <a:endParaRPr lang="en-US" sz="2800" kern="0">
                <a:latin typeface="+mn-lt"/>
              </a:endParaRPr>
            </a:p>
            <a:p>
              <a:endParaRPr lang="en-US" sz="2800">
                <a:latin typeface="+mn-lt"/>
              </a:endParaRPr>
            </a:p>
          </p:txBody>
        </p:sp>
        <p:sp>
          <p:nvSpPr>
            <p:cNvPr id="14" name="Text Placeholder 4">
              <a:extLst>
                <a:ext uri="{FF2B5EF4-FFF2-40B4-BE49-F238E27FC236}">
                  <a16:creationId xmlns:a16="http://schemas.microsoft.com/office/drawing/2014/main" id="{C71B785B-05F8-ABFA-FC44-0EE75123A4E2}"/>
                </a:ext>
              </a:extLst>
            </p:cNvPr>
            <p:cNvSpPr txBox="1">
              <a:spLocks/>
            </p:cNvSpPr>
            <p:nvPr userDrawn="1"/>
          </p:nvSpPr>
          <p:spPr>
            <a:xfrm>
              <a:off x="10161448" y="6951821"/>
              <a:ext cx="7772399" cy="104527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Arial" panose="020B0604020202020204" pitchFamily="34" charset="0"/>
                <a:buChar char="•"/>
                <a:defRPr sz="2200" b="0" i="0" kern="1200">
                  <a:solidFill>
                    <a:srgbClr val="1C345D"/>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kern="0">
                  <a:solidFill>
                    <a:srgbClr val="0B799A"/>
                  </a:solidFill>
                  <a:latin typeface="+mn-lt"/>
                </a:rPr>
                <a:t>To add image:</a:t>
              </a:r>
              <a:r>
                <a:rPr lang="en-US" sz="2800" b="1" kern="0">
                  <a:latin typeface="+mn-lt"/>
                </a:rPr>
                <a:t> </a:t>
              </a:r>
            </a:p>
            <a:p>
              <a:pPr marL="0" indent="0">
                <a:buNone/>
              </a:pPr>
              <a:r>
                <a:rPr lang="en-US" sz="2800" kern="0">
                  <a:latin typeface="+mn-lt"/>
                </a:rPr>
                <a:t>Insert tab &gt; Picture &gt; Picture from File</a:t>
              </a:r>
            </a:p>
            <a:p>
              <a:pPr marL="0" indent="0">
                <a:buNone/>
              </a:pPr>
              <a:endParaRPr lang="en-US" sz="2800" kern="0">
                <a:latin typeface="+mn-lt"/>
              </a:endParaRPr>
            </a:p>
            <a:p>
              <a:endParaRPr lang="en-US" sz="2800">
                <a:latin typeface="+mn-lt"/>
              </a:endParaRPr>
            </a:p>
          </p:txBody>
        </p:sp>
      </p:grpSp>
      <p:sp>
        <p:nvSpPr>
          <p:cNvPr id="8" name="AutoShape 6">
            <a:extLst>
              <a:ext uri="{FF2B5EF4-FFF2-40B4-BE49-F238E27FC236}">
                <a16:creationId xmlns:a16="http://schemas.microsoft.com/office/drawing/2014/main" id="{F63E2C85-107C-5E41-71FD-00DF2915CF25}"/>
              </a:ext>
            </a:extLst>
          </p:cNvPr>
          <p:cNvSpPr/>
          <p:nvPr userDrawn="1"/>
        </p:nvSpPr>
        <p:spPr>
          <a:xfrm rot="1008">
            <a:off x="1120271" y="1579338"/>
            <a:ext cx="15922866" cy="3547"/>
          </a:xfrm>
          <a:prstGeom prst="line">
            <a:avLst/>
          </a:prstGeom>
          <a:ln w="12700" cap="rnd">
            <a:solidFill>
              <a:srgbClr val="1C345D"/>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340308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a">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1D043B0-94CA-9978-A0E7-72BFE2CBD203}"/>
              </a:ext>
            </a:extLst>
          </p:cNvPr>
          <p:cNvSpPr>
            <a:spLocks noGrp="1"/>
          </p:cNvSpPr>
          <p:nvPr>
            <p:ph type="ctrTitle" hasCustomPrompt="1"/>
          </p:nvPr>
        </p:nvSpPr>
        <p:spPr>
          <a:xfrm>
            <a:off x="1028698" y="707755"/>
            <a:ext cx="8989361" cy="975592"/>
          </a:xfrm>
          <a:prstGeom prst="rect">
            <a:avLst/>
          </a:prstGeom>
        </p:spPr>
        <p:txBody>
          <a:bodyPr>
            <a:noAutofit/>
          </a:bodyPr>
          <a:lstStyle>
            <a:lvl1pPr>
              <a:defRPr sz="4800" b="0" i="0">
                <a:solidFill>
                  <a:srgbClr val="1C345D"/>
                </a:solidFill>
                <a:latin typeface="Times" pitchFamily="2" charset="0"/>
                <a:cs typeface="Calibri" panose="020F0502020204030204" pitchFamily="34" charset="0"/>
              </a:defRPr>
            </a:lvl1pPr>
          </a:lstStyle>
          <a:p>
            <a:r>
              <a:rPr lang="en-US"/>
              <a:t>Media Slide-Insert heading here</a:t>
            </a:r>
          </a:p>
        </p:txBody>
      </p:sp>
      <p:sp>
        <p:nvSpPr>
          <p:cNvPr id="7" name="Media Placeholder 6">
            <a:extLst>
              <a:ext uri="{FF2B5EF4-FFF2-40B4-BE49-F238E27FC236}">
                <a16:creationId xmlns:a16="http://schemas.microsoft.com/office/drawing/2014/main" id="{38AFFAA8-7722-F90E-3F56-7F4C26F97229}"/>
              </a:ext>
            </a:extLst>
          </p:cNvPr>
          <p:cNvSpPr>
            <a:spLocks noGrp="1"/>
          </p:cNvSpPr>
          <p:nvPr>
            <p:ph type="media" sz="quarter" idx="12"/>
          </p:nvPr>
        </p:nvSpPr>
        <p:spPr>
          <a:xfrm>
            <a:off x="3717925" y="2154238"/>
            <a:ext cx="10564813" cy="5591175"/>
          </a:xfrm>
          <a:prstGeom prst="rect">
            <a:avLst/>
          </a:prstGeom>
        </p:spPr>
        <p:txBody>
          <a:bodyPr>
            <a:normAutofit/>
          </a:bodyPr>
          <a:lstStyle>
            <a:lvl1pPr>
              <a:defRPr sz="2800">
                <a:latin typeface="+mn-lt"/>
              </a:defRPr>
            </a:lvl1pPr>
          </a:lstStyle>
          <a:p>
            <a:endParaRPr lang="en-US"/>
          </a:p>
        </p:txBody>
      </p:sp>
      <p:sp>
        <p:nvSpPr>
          <p:cNvPr id="8" name="Oval 7">
            <a:extLst>
              <a:ext uri="{FF2B5EF4-FFF2-40B4-BE49-F238E27FC236}">
                <a16:creationId xmlns:a16="http://schemas.microsoft.com/office/drawing/2014/main" id="{DBC07D1D-5F29-A927-97C4-DD8BB98F2F97}"/>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0">
            <a:extLst>
              <a:ext uri="{FF2B5EF4-FFF2-40B4-BE49-F238E27FC236}">
                <a16:creationId xmlns:a16="http://schemas.microsoft.com/office/drawing/2014/main" id="{31BAE7EF-D808-EC7C-0DF5-A90B3B160831}"/>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10" name="AutoShape 6">
            <a:extLst>
              <a:ext uri="{FF2B5EF4-FFF2-40B4-BE49-F238E27FC236}">
                <a16:creationId xmlns:a16="http://schemas.microsoft.com/office/drawing/2014/main" id="{212C01BC-9E10-7BAB-2C12-DADBFD0E7C5E}"/>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11" name="Subtitle 2">
            <a:extLst>
              <a:ext uri="{FF2B5EF4-FFF2-40B4-BE49-F238E27FC236}">
                <a16:creationId xmlns:a16="http://schemas.microsoft.com/office/drawing/2014/main" id="{AD9CFDBE-B4F3-F4D0-FE67-351D1E08D07E}"/>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pic>
        <p:nvPicPr>
          <p:cNvPr id="2" name="Picture 1" descr="Icon&#10;&#10;Description automatically generated">
            <a:extLst>
              <a:ext uri="{FF2B5EF4-FFF2-40B4-BE49-F238E27FC236}">
                <a16:creationId xmlns:a16="http://schemas.microsoft.com/office/drawing/2014/main" id="{2A365767-353B-C230-13A6-A623400760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98619" y="459027"/>
            <a:ext cx="1496150" cy="1800452"/>
          </a:xfrm>
          <a:prstGeom prst="rect">
            <a:avLst/>
          </a:prstGeom>
        </p:spPr>
      </p:pic>
      <p:sp>
        <p:nvSpPr>
          <p:cNvPr id="3" name="Footer Placeholder 3">
            <a:extLst>
              <a:ext uri="{FF2B5EF4-FFF2-40B4-BE49-F238E27FC236}">
                <a16:creationId xmlns:a16="http://schemas.microsoft.com/office/drawing/2014/main" id="{83DABB00-E743-7A41-3CC7-6586FAC55B5B}"/>
              </a:ext>
            </a:extLst>
          </p:cNvPr>
          <p:cNvSpPr>
            <a:spLocks noGrp="1"/>
          </p:cNvSpPr>
          <p:nvPr>
            <p:ph type="ftr" sz="quarter" idx="3"/>
          </p:nvPr>
        </p:nvSpPr>
        <p:spPr>
          <a:xfrm>
            <a:off x="1028698" y="9534525"/>
            <a:ext cx="16230600" cy="547688"/>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3779868651"/>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Bio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600199" y="5652772"/>
            <a:ext cx="3919715" cy="543365"/>
          </a:xfrm>
          <a:prstGeom prst="rect">
            <a:avLst/>
          </a:prstGeom>
        </p:spPr>
        <p:txBody>
          <a:bodyPr>
            <a:noAutofit/>
          </a:bodyPr>
          <a:lstStyle>
            <a:lvl1pPr marL="0" indent="0" algn="ctr">
              <a:buNone/>
              <a:defRPr sz="28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Name</a:t>
            </a:r>
          </a:p>
        </p:txBody>
      </p:sp>
      <p:sp>
        <p:nvSpPr>
          <p:cNvPr id="12" name="Text Placeholder 10"/>
          <p:cNvSpPr>
            <a:spLocks noGrp="1"/>
          </p:cNvSpPr>
          <p:nvPr>
            <p:ph type="body" sz="quarter" idx="11" hasCustomPrompt="1"/>
          </p:nvPr>
        </p:nvSpPr>
        <p:spPr>
          <a:xfrm>
            <a:off x="1600199" y="6220877"/>
            <a:ext cx="3919715" cy="464154"/>
          </a:xfrm>
          <a:prstGeom prst="rect">
            <a:avLst/>
          </a:prstGeom>
        </p:spPr>
        <p:txBody>
          <a:bodyPr>
            <a:noAutofit/>
          </a:bodyPr>
          <a:lstStyle>
            <a:lvl1pPr marL="0" indent="0" algn="ctr">
              <a:buNone/>
              <a:defRPr sz="21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Title</a:t>
            </a:r>
          </a:p>
        </p:txBody>
      </p:sp>
      <p:sp>
        <p:nvSpPr>
          <p:cNvPr id="13" name="Text Placeholder 10"/>
          <p:cNvSpPr>
            <a:spLocks noGrp="1"/>
          </p:cNvSpPr>
          <p:nvPr>
            <p:ph type="body" sz="quarter" idx="12" hasCustomPrompt="1"/>
          </p:nvPr>
        </p:nvSpPr>
        <p:spPr>
          <a:xfrm>
            <a:off x="1600200" y="6788983"/>
            <a:ext cx="3919710" cy="1761893"/>
          </a:xfrm>
          <a:prstGeom prst="rect">
            <a:avLst/>
          </a:prstGeom>
        </p:spPr>
        <p:txBody>
          <a:bodyPr>
            <a:noAutofit/>
          </a:bodyPr>
          <a:lstStyle>
            <a:lvl1pPr marL="0" indent="0" algn="ctr">
              <a:buNone/>
              <a:defRPr sz="18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Bio</a:t>
            </a:r>
          </a:p>
        </p:txBody>
      </p:sp>
      <p:sp>
        <p:nvSpPr>
          <p:cNvPr id="14" name="Text Placeholder 10"/>
          <p:cNvSpPr>
            <a:spLocks noGrp="1"/>
          </p:cNvSpPr>
          <p:nvPr>
            <p:ph type="body" sz="quarter" idx="13" hasCustomPrompt="1"/>
          </p:nvPr>
        </p:nvSpPr>
        <p:spPr>
          <a:xfrm>
            <a:off x="7167563" y="5652772"/>
            <a:ext cx="3952875" cy="543365"/>
          </a:xfrm>
          <a:prstGeom prst="rect">
            <a:avLst/>
          </a:prstGeom>
        </p:spPr>
        <p:txBody>
          <a:bodyPr>
            <a:noAutofit/>
          </a:bodyPr>
          <a:lstStyle>
            <a:lvl1pPr marL="0" indent="0" algn="ctr">
              <a:buNone/>
              <a:defRPr sz="28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Name</a:t>
            </a:r>
          </a:p>
        </p:txBody>
      </p:sp>
      <p:sp>
        <p:nvSpPr>
          <p:cNvPr id="15" name="Text Placeholder 10"/>
          <p:cNvSpPr>
            <a:spLocks noGrp="1"/>
          </p:cNvSpPr>
          <p:nvPr>
            <p:ph type="body" sz="quarter" idx="14" hasCustomPrompt="1"/>
          </p:nvPr>
        </p:nvSpPr>
        <p:spPr>
          <a:xfrm>
            <a:off x="7167563" y="6220877"/>
            <a:ext cx="3952875" cy="464154"/>
          </a:xfrm>
          <a:prstGeom prst="rect">
            <a:avLst/>
          </a:prstGeom>
        </p:spPr>
        <p:txBody>
          <a:bodyPr>
            <a:noAutofit/>
          </a:bodyPr>
          <a:lstStyle>
            <a:lvl1pPr marL="0" indent="0" algn="ctr">
              <a:buNone/>
              <a:defRPr sz="21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Title</a:t>
            </a:r>
          </a:p>
        </p:txBody>
      </p:sp>
      <p:cxnSp>
        <p:nvCxnSpPr>
          <p:cNvPr id="24" name="Straight Connector 23"/>
          <p:cNvCxnSpPr>
            <a:cxnSpLocks/>
          </p:cNvCxnSpPr>
          <p:nvPr/>
        </p:nvCxnSpPr>
        <p:spPr>
          <a:xfrm>
            <a:off x="6328373" y="1925559"/>
            <a:ext cx="0" cy="648939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11948312" y="1925559"/>
            <a:ext cx="0" cy="662531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 Placeholder 10">
            <a:extLst>
              <a:ext uri="{FF2B5EF4-FFF2-40B4-BE49-F238E27FC236}">
                <a16:creationId xmlns:a16="http://schemas.microsoft.com/office/drawing/2014/main" id="{CF77BBE8-636F-C148-8742-591CECD88F2D}"/>
              </a:ext>
            </a:extLst>
          </p:cNvPr>
          <p:cNvSpPr>
            <a:spLocks noGrp="1"/>
          </p:cNvSpPr>
          <p:nvPr>
            <p:ph type="body" sz="quarter" idx="21" hasCustomPrompt="1"/>
          </p:nvPr>
        </p:nvSpPr>
        <p:spPr>
          <a:xfrm>
            <a:off x="12778653" y="5652772"/>
            <a:ext cx="3919794" cy="543365"/>
          </a:xfrm>
          <a:prstGeom prst="rect">
            <a:avLst/>
          </a:prstGeom>
        </p:spPr>
        <p:txBody>
          <a:bodyPr>
            <a:noAutofit/>
          </a:bodyPr>
          <a:lstStyle>
            <a:lvl1pPr marL="0" indent="0" algn="ctr">
              <a:buNone/>
              <a:defRPr sz="28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Name</a:t>
            </a:r>
          </a:p>
        </p:txBody>
      </p:sp>
      <p:sp>
        <p:nvSpPr>
          <p:cNvPr id="33" name="Text Placeholder 10">
            <a:extLst>
              <a:ext uri="{FF2B5EF4-FFF2-40B4-BE49-F238E27FC236}">
                <a16:creationId xmlns:a16="http://schemas.microsoft.com/office/drawing/2014/main" id="{F8B4424F-BE99-E844-8E07-A73DAAE7E233}"/>
              </a:ext>
            </a:extLst>
          </p:cNvPr>
          <p:cNvSpPr>
            <a:spLocks noGrp="1"/>
          </p:cNvSpPr>
          <p:nvPr>
            <p:ph type="body" sz="quarter" idx="22" hasCustomPrompt="1"/>
          </p:nvPr>
        </p:nvSpPr>
        <p:spPr>
          <a:xfrm>
            <a:off x="12778654" y="6220877"/>
            <a:ext cx="3919709" cy="464154"/>
          </a:xfrm>
          <a:prstGeom prst="rect">
            <a:avLst/>
          </a:prstGeom>
        </p:spPr>
        <p:txBody>
          <a:bodyPr>
            <a:noAutofit/>
          </a:bodyPr>
          <a:lstStyle>
            <a:lvl1pPr marL="0" indent="0" algn="ctr">
              <a:buNone/>
              <a:defRPr sz="21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Title</a:t>
            </a:r>
          </a:p>
        </p:txBody>
      </p:sp>
      <p:sp>
        <p:nvSpPr>
          <p:cNvPr id="19" name="Text Placeholder 10">
            <a:extLst>
              <a:ext uri="{FF2B5EF4-FFF2-40B4-BE49-F238E27FC236}">
                <a16:creationId xmlns:a16="http://schemas.microsoft.com/office/drawing/2014/main" id="{068A26C5-AF84-524A-9849-93993DCE8B8C}"/>
              </a:ext>
            </a:extLst>
          </p:cNvPr>
          <p:cNvSpPr>
            <a:spLocks noGrp="1"/>
          </p:cNvSpPr>
          <p:nvPr>
            <p:ph type="body" sz="quarter" idx="27" hasCustomPrompt="1"/>
          </p:nvPr>
        </p:nvSpPr>
        <p:spPr>
          <a:xfrm>
            <a:off x="7136833" y="6788983"/>
            <a:ext cx="3987043" cy="1758197"/>
          </a:xfrm>
          <a:prstGeom prst="rect">
            <a:avLst/>
          </a:prstGeom>
        </p:spPr>
        <p:txBody>
          <a:bodyPr>
            <a:noAutofit/>
          </a:bodyPr>
          <a:lstStyle>
            <a:lvl1pPr marL="0" indent="0" algn="ctr">
              <a:buNone/>
              <a:defRPr sz="18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Bio</a:t>
            </a:r>
          </a:p>
        </p:txBody>
      </p:sp>
      <p:sp>
        <p:nvSpPr>
          <p:cNvPr id="20" name="Text Placeholder 10">
            <a:extLst>
              <a:ext uri="{FF2B5EF4-FFF2-40B4-BE49-F238E27FC236}">
                <a16:creationId xmlns:a16="http://schemas.microsoft.com/office/drawing/2014/main" id="{FBF3954E-DE48-7F48-90D9-F084DB7A6039}"/>
              </a:ext>
            </a:extLst>
          </p:cNvPr>
          <p:cNvSpPr>
            <a:spLocks noGrp="1"/>
          </p:cNvSpPr>
          <p:nvPr>
            <p:ph type="body" sz="quarter" idx="28" hasCustomPrompt="1"/>
          </p:nvPr>
        </p:nvSpPr>
        <p:spPr>
          <a:xfrm>
            <a:off x="12778740" y="6788983"/>
            <a:ext cx="3919710" cy="1758197"/>
          </a:xfrm>
          <a:prstGeom prst="rect">
            <a:avLst/>
          </a:prstGeom>
        </p:spPr>
        <p:txBody>
          <a:bodyPr>
            <a:noAutofit/>
          </a:bodyPr>
          <a:lstStyle>
            <a:lvl1pPr marL="0" indent="0" algn="ctr">
              <a:buNone/>
              <a:defRPr sz="1800" b="0" i="0">
                <a:solidFill>
                  <a:srgbClr val="1C345D"/>
                </a:solidFill>
                <a:latin typeface="+mn-lt"/>
              </a:defRPr>
            </a:lvl1pPr>
            <a:lvl2pPr marL="685766" indent="0">
              <a:buNone/>
              <a:defRPr>
                <a:latin typeface="+mj-lt"/>
              </a:defRPr>
            </a:lvl2pPr>
            <a:lvl3pPr marL="1371531" indent="0">
              <a:buNone/>
              <a:defRPr>
                <a:latin typeface="+mj-lt"/>
              </a:defRPr>
            </a:lvl3pPr>
            <a:lvl4pPr marL="2057297" indent="0">
              <a:buNone/>
              <a:defRPr>
                <a:latin typeface="+mj-lt"/>
              </a:defRPr>
            </a:lvl4pPr>
            <a:lvl5pPr marL="2743064" indent="0">
              <a:buNone/>
              <a:defRPr>
                <a:latin typeface="+mj-lt"/>
              </a:defRPr>
            </a:lvl5pPr>
          </a:lstStyle>
          <a:p>
            <a:pPr lvl="0"/>
            <a:r>
              <a:rPr lang="en-US"/>
              <a:t>Bio</a:t>
            </a:r>
          </a:p>
        </p:txBody>
      </p:sp>
      <p:cxnSp>
        <p:nvCxnSpPr>
          <p:cNvPr id="22" name="Straight Connector 21">
            <a:extLst>
              <a:ext uri="{FF2B5EF4-FFF2-40B4-BE49-F238E27FC236}">
                <a16:creationId xmlns:a16="http://schemas.microsoft.com/office/drawing/2014/main" id="{9F77174A-883D-1047-87D3-C4FAF77DA3A8}"/>
              </a:ext>
            </a:extLst>
          </p:cNvPr>
          <p:cNvCxnSpPr>
            <a:cxnSpLocks/>
          </p:cNvCxnSpPr>
          <p:nvPr userDrawn="1"/>
        </p:nvCxnSpPr>
        <p:spPr>
          <a:xfrm>
            <a:off x="6328373" y="1925559"/>
            <a:ext cx="0" cy="6621621"/>
          </a:xfrm>
          <a:prstGeom prst="line">
            <a:avLst/>
          </a:prstGeom>
          <a:ln w="19050">
            <a:solidFill>
              <a:srgbClr val="0B799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9C9D1A-7D38-8848-943F-BF6FDBFDA09E}"/>
              </a:ext>
            </a:extLst>
          </p:cNvPr>
          <p:cNvCxnSpPr>
            <a:cxnSpLocks/>
          </p:cNvCxnSpPr>
          <p:nvPr userDrawn="1"/>
        </p:nvCxnSpPr>
        <p:spPr>
          <a:xfrm>
            <a:off x="11948312" y="1925559"/>
            <a:ext cx="0" cy="6621621"/>
          </a:xfrm>
          <a:prstGeom prst="line">
            <a:avLst/>
          </a:prstGeom>
          <a:ln w="19050">
            <a:solidFill>
              <a:srgbClr val="0B799A"/>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DA7CD0F4-2EBA-20E7-9998-FFA003FDB343}"/>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0F082137-3A61-CB64-7A76-A58D5362FABD}"/>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6" name="AutoShape 6">
            <a:extLst>
              <a:ext uri="{FF2B5EF4-FFF2-40B4-BE49-F238E27FC236}">
                <a16:creationId xmlns:a16="http://schemas.microsoft.com/office/drawing/2014/main" id="{6D0D3EC2-D1A8-C147-8C91-A7F2630FBC3D}"/>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7" name="Subtitle 2">
            <a:extLst>
              <a:ext uri="{FF2B5EF4-FFF2-40B4-BE49-F238E27FC236}">
                <a16:creationId xmlns:a16="http://schemas.microsoft.com/office/drawing/2014/main" id="{AF9CA8CB-5B93-D5FB-4FEF-68C2FFADBB12}"/>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
        <p:nvSpPr>
          <p:cNvPr id="16" name="Picture Placeholder 15">
            <a:extLst>
              <a:ext uri="{FF2B5EF4-FFF2-40B4-BE49-F238E27FC236}">
                <a16:creationId xmlns:a16="http://schemas.microsoft.com/office/drawing/2014/main" id="{6427D9F4-C174-B695-EB89-49251C0A7448}"/>
              </a:ext>
            </a:extLst>
          </p:cNvPr>
          <p:cNvSpPr>
            <a:spLocks noGrp="1"/>
          </p:cNvSpPr>
          <p:nvPr>
            <p:ph type="pic" sz="quarter" idx="29"/>
          </p:nvPr>
        </p:nvSpPr>
        <p:spPr>
          <a:xfrm>
            <a:off x="1777295" y="2036764"/>
            <a:ext cx="3201701" cy="3101975"/>
          </a:xfrm>
          <a:prstGeom prst="ellipse">
            <a:avLst/>
          </a:prstGeom>
        </p:spPr>
        <p:txBody>
          <a:bodyPr>
            <a:normAutofit/>
          </a:bodyPr>
          <a:lstStyle>
            <a:lvl1pPr>
              <a:defRPr sz="2800">
                <a:latin typeface="+mn-lt"/>
              </a:defRPr>
            </a:lvl1pPr>
          </a:lstStyle>
          <a:p>
            <a:endParaRPr lang="en-US"/>
          </a:p>
        </p:txBody>
      </p:sp>
      <p:sp>
        <p:nvSpPr>
          <p:cNvPr id="27" name="Picture Placeholder 15">
            <a:extLst>
              <a:ext uri="{FF2B5EF4-FFF2-40B4-BE49-F238E27FC236}">
                <a16:creationId xmlns:a16="http://schemas.microsoft.com/office/drawing/2014/main" id="{435E67CD-AAC8-8932-33FD-5D09BFA3108D}"/>
              </a:ext>
            </a:extLst>
          </p:cNvPr>
          <p:cNvSpPr>
            <a:spLocks noGrp="1"/>
          </p:cNvSpPr>
          <p:nvPr>
            <p:ph type="pic" sz="quarter" idx="30"/>
          </p:nvPr>
        </p:nvSpPr>
        <p:spPr>
          <a:xfrm>
            <a:off x="7592651" y="2000832"/>
            <a:ext cx="3201701" cy="3101975"/>
          </a:xfrm>
          <a:prstGeom prst="ellipse">
            <a:avLst/>
          </a:prstGeom>
        </p:spPr>
        <p:txBody>
          <a:bodyPr>
            <a:normAutofit/>
          </a:bodyPr>
          <a:lstStyle>
            <a:lvl1pPr>
              <a:defRPr sz="2800">
                <a:latin typeface="+mn-lt"/>
              </a:defRPr>
            </a:lvl1pPr>
          </a:lstStyle>
          <a:p>
            <a:endParaRPr lang="en-US"/>
          </a:p>
        </p:txBody>
      </p:sp>
      <p:sp>
        <p:nvSpPr>
          <p:cNvPr id="28" name="Picture Placeholder 15">
            <a:extLst>
              <a:ext uri="{FF2B5EF4-FFF2-40B4-BE49-F238E27FC236}">
                <a16:creationId xmlns:a16="http://schemas.microsoft.com/office/drawing/2014/main" id="{2C2961DF-F1E5-7227-EC26-F751813BE790}"/>
              </a:ext>
            </a:extLst>
          </p:cNvPr>
          <p:cNvSpPr>
            <a:spLocks noGrp="1"/>
          </p:cNvSpPr>
          <p:nvPr>
            <p:ph type="pic" sz="quarter" idx="31"/>
          </p:nvPr>
        </p:nvSpPr>
        <p:spPr>
          <a:xfrm>
            <a:off x="13137657" y="2036764"/>
            <a:ext cx="3201701" cy="3101975"/>
          </a:xfrm>
          <a:prstGeom prst="ellipse">
            <a:avLst/>
          </a:prstGeom>
        </p:spPr>
        <p:txBody>
          <a:bodyPr>
            <a:normAutofit/>
          </a:bodyPr>
          <a:lstStyle>
            <a:lvl1pPr>
              <a:defRPr sz="2800">
                <a:latin typeface="+mn-lt"/>
              </a:defRPr>
            </a:lvl1pPr>
          </a:lstStyle>
          <a:p>
            <a:endParaRPr lang="en-US"/>
          </a:p>
        </p:txBody>
      </p:sp>
      <p:sp>
        <p:nvSpPr>
          <p:cNvPr id="2" name="Title 1">
            <a:extLst>
              <a:ext uri="{FF2B5EF4-FFF2-40B4-BE49-F238E27FC236}">
                <a16:creationId xmlns:a16="http://schemas.microsoft.com/office/drawing/2014/main" id="{359BF980-0580-40B4-F7DC-9D81F4DCE0F3}"/>
              </a:ext>
            </a:extLst>
          </p:cNvPr>
          <p:cNvSpPr>
            <a:spLocks noGrp="1"/>
          </p:cNvSpPr>
          <p:nvPr>
            <p:ph type="ctrTitle" hasCustomPrompt="1"/>
          </p:nvPr>
        </p:nvSpPr>
        <p:spPr>
          <a:xfrm>
            <a:off x="1028698" y="707755"/>
            <a:ext cx="8989361" cy="975592"/>
          </a:xfrm>
          <a:prstGeom prst="rect">
            <a:avLst/>
          </a:prstGeom>
        </p:spPr>
        <p:txBody>
          <a:bodyPr>
            <a:noAutofit/>
          </a:bodyPr>
          <a:lstStyle>
            <a:lvl1pPr>
              <a:defRPr sz="4800" b="0" i="0">
                <a:solidFill>
                  <a:srgbClr val="1C345D"/>
                </a:solidFill>
                <a:latin typeface="Times" pitchFamily="2" charset="0"/>
                <a:cs typeface="Calibri" panose="020F0502020204030204" pitchFamily="34" charset="0"/>
              </a:defRPr>
            </a:lvl1pPr>
          </a:lstStyle>
          <a:p>
            <a:r>
              <a:rPr lang="en-US"/>
              <a:t>Team Bios</a:t>
            </a:r>
          </a:p>
        </p:txBody>
      </p:sp>
    </p:spTree>
    <p:extLst>
      <p:ext uri="{BB962C8B-B14F-4D97-AF65-F5344CB8AC3E}">
        <p14:creationId xmlns:p14="http://schemas.microsoft.com/office/powerpoint/2010/main" val="102293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Navy">
    <p:bg>
      <p:bgPr>
        <a:solidFill>
          <a:srgbClr val="1C345D"/>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946EB37-4B52-8366-29B7-0DB4D3CFCB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2667" y="0"/>
            <a:ext cx="8805333" cy="10284018"/>
          </a:xfrm>
          <a:prstGeom prst="rect">
            <a:avLst/>
          </a:prstGeom>
        </p:spPr>
      </p:pic>
      <p:sp>
        <p:nvSpPr>
          <p:cNvPr id="2" name="Oval 1">
            <a:extLst>
              <a:ext uri="{FF2B5EF4-FFF2-40B4-BE49-F238E27FC236}">
                <a16:creationId xmlns:a16="http://schemas.microsoft.com/office/drawing/2014/main" id="{9626E406-ABEE-8B91-90E0-FD0DC7C359C8}"/>
              </a:ext>
            </a:extLst>
          </p:cNvPr>
          <p:cNvSpPr/>
          <p:nvPr userDrawn="1"/>
        </p:nvSpPr>
        <p:spPr>
          <a:xfrm>
            <a:off x="17299053" y="9042951"/>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9">
            <a:extLst>
              <a:ext uri="{FF2B5EF4-FFF2-40B4-BE49-F238E27FC236}">
                <a16:creationId xmlns:a16="http://schemas.microsoft.com/office/drawing/2014/main" id="{EC994D95-D283-7DED-1940-F0EA85F37C1B}"/>
              </a:ext>
            </a:extLst>
          </p:cNvPr>
          <p:cNvSpPr txBox="1"/>
          <p:nvPr/>
        </p:nvSpPr>
        <p:spPr>
          <a:xfrm>
            <a:off x="4003006" y="497019"/>
            <a:ext cx="3086100" cy="3086100"/>
          </a:xfrm>
          <a:prstGeom prst="rect">
            <a:avLst/>
          </a:prstGeom>
        </p:spPr>
        <p:txBody>
          <a:bodyPr lIns="50800" tIns="50800" rIns="50800" bIns="50800" rtlCol="0" anchor="ctr"/>
          <a:lstStyle/>
          <a:p>
            <a:pPr algn="ctr">
              <a:lnSpc>
                <a:spcPts val="1680"/>
              </a:lnSpc>
            </a:pPr>
            <a:endParaRPr/>
          </a:p>
        </p:txBody>
      </p:sp>
      <p:sp>
        <p:nvSpPr>
          <p:cNvPr id="23" name="Title 1">
            <a:extLst>
              <a:ext uri="{FF2B5EF4-FFF2-40B4-BE49-F238E27FC236}">
                <a16:creationId xmlns:a16="http://schemas.microsoft.com/office/drawing/2014/main" id="{08008FF6-70CE-FFDF-BD5F-7EC7EA9660E3}"/>
              </a:ext>
            </a:extLst>
          </p:cNvPr>
          <p:cNvSpPr>
            <a:spLocks noGrp="1"/>
          </p:cNvSpPr>
          <p:nvPr>
            <p:ph type="ctrTitle" hasCustomPrompt="1"/>
          </p:nvPr>
        </p:nvSpPr>
        <p:spPr>
          <a:xfrm>
            <a:off x="891095" y="4277886"/>
            <a:ext cx="9019827" cy="1731228"/>
          </a:xfrm>
          <a:prstGeom prst="rect">
            <a:avLst/>
          </a:prstGeom>
        </p:spPr>
        <p:txBody>
          <a:bodyPr>
            <a:normAutofit/>
          </a:bodyPr>
          <a:lstStyle>
            <a:lvl1pPr>
              <a:defRPr sz="10000" b="1" i="0">
                <a:solidFill>
                  <a:schemeClr val="bg1"/>
                </a:solidFill>
                <a:latin typeface="Times" pitchFamily="2" charset="0"/>
                <a:cs typeface="Calibri" panose="020F0502020204030204" pitchFamily="34" charset="0"/>
              </a:defRPr>
            </a:lvl1pPr>
          </a:lstStyle>
          <a:p>
            <a:r>
              <a:rPr lang="en-US"/>
              <a:t>Thank you</a:t>
            </a:r>
          </a:p>
        </p:txBody>
      </p:sp>
      <p:pic>
        <p:nvPicPr>
          <p:cNvPr id="24" name="Picture 23">
            <a:extLst>
              <a:ext uri="{FF2B5EF4-FFF2-40B4-BE49-F238E27FC236}">
                <a16:creationId xmlns:a16="http://schemas.microsoft.com/office/drawing/2014/main" id="{B685247F-8B23-E1D9-DE33-10896A13A1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095" y="1050763"/>
            <a:ext cx="3454656" cy="836366"/>
          </a:xfrm>
          <a:prstGeom prst="rect">
            <a:avLst/>
          </a:prstGeom>
        </p:spPr>
      </p:pic>
    </p:spTree>
    <p:extLst>
      <p:ext uri="{BB962C8B-B14F-4D97-AF65-F5344CB8AC3E}">
        <p14:creationId xmlns:p14="http://schemas.microsoft.com/office/powerpoint/2010/main" val="757730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53718-B504-7F87-E066-0EBF37695DAA}"/>
              </a:ext>
            </a:extLst>
          </p:cNvPr>
          <p:cNvSpPr/>
          <p:nvPr userDrawn="1"/>
        </p:nvSpPr>
        <p:spPr>
          <a:xfrm>
            <a:off x="4850782" y="9025129"/>
            <a:ext cx="12311264" cy="571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9" name="Picture 8">
            <a:extLst>
              <a:ext uri="{FF2B5EF4-FFF2-40B4-BE49-F238E27FC236}">
                <a16:creationId xmlns:a16="http://schemas.microsoft.com/office/drawing/2014/main" id="{733EAC77-E29C-9F0D-95C2-15B86A305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543585" cy="10287000"/>
          </a:xfrm>
          <a:prstGeom prst="rect">
            <a:avLst/>
          </a:prstGeom>
        </p:spPr>
      </p:pic>
      <p:sp>
        <p:nvSpPr>
          <p:cNvPr id="2" name="Title 1">
            <a:extLst>
              <a:ext uri="{FF2B5EF4-FFF2-40B4-BE49-F238E27FC236}">
                <a16:creationId xmlns:a16="http://schemas.microsoft.com/office/drawing/2014/main" id="{4479FFB5-ECB2-E90E-2D1D-C621D67175CF}"/>
              </a:ext>
            </a:extLst>
          </p:cNvPr>
          <p:cNvSpPr>
            <a:spLocks noGrp="1"/>
          </p:cNvSpPr>
          <p:nvPr>
            <p:ph type="title" hasCustomPrompt="1"/>
          </p:nvPr>
        </p:nvSpPr>
        <p:spPr>
          <a:xfrm>
            <a:off x="1371600" y="2368963"/>
            <a:ext cx="10397613" cy="4858409"/>
          </a:xfrm>
        </p:spPr>
        <p:txBody>
          <a:bodyPr anchor="ctr" anchorCtr="0"/>
          <a:lstStyle>
            <a:lvl1pPr>
              <a:defRPr sz="9000">
                <a:solidFill>
                  <a:schemeClr val="bg1"/>
                </a:solidFill>
              </a:defRPr>
            </a:lvl1pPr>
          </a:lstStyle>
          <a:p>
            <a:r>
              <a:rPr lang="en-US" dirty="0"/>
              <a:t>Click to edit </a:t>
            </a:r>
            <a:br>
              <a:rPr lang="en-US" dirty="0"/>
            </a:br>
            <a:r>
              <a:rPr lang="en-US" dirty="0"/>
              <a:t>Master title </a:t>
            </a:r>
            <a:br>
              <a:rPr lang="en-US" dirty="0"/>
            </a:br>
            <a:r>
              <a:rPr lang="en-US" dirty="0"/>
              <a:t>style</a:t>
            </a:r>
          </a:p>
        </p:txBody>
      </p:sp>
      <p:sp>
        <p:nvSpPr>
          <p:cNvPr id="3" name="Text Placeholder 2">
            <a:extLst>
              <a:ext uri="{FF2B5EF4-FFF2-40B4-BE49-F238E27FC236}">
                <a16:creationId xmlns:a16="http://schemas.microsoft.com/office/drawing/2014/main" id="{E87EE918-0B1E-6452-87A9-DF4A3D2B170D}"/>
              </a:ext>
            </a:extLst>
          </p:cNvPr>
          <p:cNvSpPr>
            <a:spLocks noGrp="1"/>
          </p:cNvSpPr>
          <p:nvPr>
            <p:ph type="body" idx="1"/>
          </p:nvPr>
        </p:nvSpPr>
        <p:spPr>
          <a:xfrm>
            <a:off x="1371600" y="7432158"/>
            <a:ext cx="15544800" cy="1702317"/>
          </a:xfrm>
        </p:spPr>
        <p:txBody>
          <a:bodyPr/>
          <a:lstStyle>
            <a:lvl1pPr marL="0" indent="0">
              <a:lnSpc>
                <a:spcPct val="90000"/>
              </a:lnSpc>
              <a:buNone/>
              <a:defRPr sz="3600">
                <a:solidFill>
                  <a:schemeClr val="accent3"/>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6832DE-4433-4E49-4062-C73289AB171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CABF192-B89B-17DC-5507-42E72D4FB092}"/>
              </a:ext>
            </a:extLst>
          </p:cNvPr>
          <p:cNvSpPr>
            <a:spLocks noGrp="1"/>
          </p:cNvSpPr>
          <p:nvPr>
            <p:ph type="sldNum" sz="quarter" idx="12"/>
          </p:nvPr>
        </p:nvSpPr>
        <p:spPr/>
        <p:txBody>
          <a:bodyPr/>
          <a:lstStyle/>
          <a:p>
            <a:fld id="{402AF41C-0C01-4292-8B40-325CC9F1007B}" type="slidenum">
              <a:rPr lang="en-US" smtClean="0"/>
              <a:t>‹#›</a:t>
            </a:fld>
            <a:endParaRPr lang="en-US"/>
          </a:p>
        </p:txBody>
      </p:sp>
      <p:sp>
        <p:nvSpPr>
          <p:cNvPr id="4" name="TextBox 3">
            <a:extLst>
              <a:ext uri="{FF2B5EF4-FFF2-40B4-BE49-F238E27FC236}">
                <a16:creationId xmlns:a16="http://schemas.microsoft.com/office/drawing/2014/main" id="{C1D4B925-4371-93EB-3411-84AE9B114A8C}"/>
              </a:ext>
            </a:extLst>
          </p:cNvPr>
          <p:cNvSpPr txBox="1"/>
          <p:nvPr userDrawn="1"/>
        </p:nvSpPr>
        <p:spPr>
          <a:xfrm>
            <a:off x="1371601" y="9029255"/>
            <a:ext cx="4483511" cy="548640"/>
          </a:xfrm>
          <a:prstGeom prst="rect">
            <a:avLst/>
          </a:prstGeom>
          <a:noFill/>
        </p:spPr>
        <p:txBody>
          <a:bodyPr wrap="square" lIns="0" tIns="0" rIns="0" bIns="0" rtlCol="0" anchor="ctr" anchorCtr="0">
            <a:noAutofit/>
          </a:bodyPr>
          <a:lstStyle/>
          <a:p>
            <a:r>
              <a:rPr lang="en-US" sz="1575" b="1" dirty="0">
                <a:solidFill>
                  <a:schemeClr val="bg1"/>
                </a:solidFill>
              </a:rPr>
              <a:t>Fred Hutchinson Cancer Center</a:t>
            </a:r>
          </a:p>
        </p:txBody>
      </p:sp>
      <p:cxnSp>
        <p:nvCxnSpPr>
          <p:cNvPr id="11" name="Straight Connector 10">
            <a:extLst>
              <a:ext uri="{FF2B5EF4-FFF2-40B4-BE49-F238E27FC236}">
                <a16:creationId xmlns:a16="http://schemas.microsoft.com/office/drawing/2014/main" id="{7741CC2D-ADFA-3BBE-FF74-6466B3EFD9B9}"/>
              </a:ext>
            </a:extLst>
          </p:cNvPr>
          <p:cNvCxnSpPr>
            <a:cxnSpLocks/>
          </p:cNvCxnSpPr>
          <p:nvPr userDrawn="1"/>
        </p:nvCxnSpPr>
        <p:spPr>
          <a:xfrm flipH="1">
            <a:off x="4586748" y="9333071"/>
            <a:ext cx="1232965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31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DEC31A-CF14-110E-A388-447BAB451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2641D5F3-14D8-EB4A-BCF0-7DEF40FD190C}"/>
              </a:ext>
            </a:extLst>
          </p:cNvPr>
          <p:cNvSpPr>
            <a:spLocks noGrp="1"/>
          </p:cNvSpPr>
          <p:nvPr>
            <p:ph type="sldNum" sz="quarter" idx="11"/>
          </p:nvPr>
        </p:nvSpPr>
        <p:spPr/>
        <p:txBody>
          <a:bodyPr/>
          <a:lstStyle/>
          <a:p>
            <a:fld id="{402AF41C-0C01-4292-8B40-325CC9F1007B}" type="slidenum">
              <a:rPr lang="en-US" smtClean="0"/>
              <a:pPr/>
              <a:t>‹#›</a:t>
            </a:fld>
            <a:endParaRPr lang="en-US" dirty="0"/>
          </a:p>
        </p:txBody>
      </p:sp>
      <p:sp>
        <p:nvSpPr>
          <p:cNvPr id="6" name="Text Placeholder 2">
            <a:extLst>
              <a:ext uri="{FF2B5EF4-FFF2-40B4-BE49-F238E27FC236}">
                <a16:creationId xmlns:a16="http://schemas.microsoft.com/office/drawing/2014/main" id="{EE9FF6C1-1F10-6B81-CAF0-B28BC6E74420}"/>
              </a:ext>
            </a:extLst>
          </p:cNvPr>
          <p:cNvSpPr>
            <a:spLocks noGrp="1"/>
          </p:cNvSpPr>
          <p:nvPr>
            <p:ph type="body" idx="1" hasCustomPrompt="1"/>
          </p:nvPr>
        </p:nvSpPr>
        <p:spPr>
          <a:xfrm>
            <a:off x="9144000" y="1099906"/>
            <a:ext cx="7772400" cy="1063658"/>
          </a:xfrm>
          <a:prstGeom prst="rect">
            <a:avLst/>
          </a:prstGeom>
        </p:spPr>
        <p:txBody>
          <a:bodyPr anchor="ctr" anchorCtr="0">
            <a:noAutofit/>
          </a:bodyPr>
          <a:lstStyle>
            <a:lvl1pPr marL="0" indent="0" algn="l" defTabSz="1371600" rtl="0" eaLnBrk="1" latinLnBrk="0" hangingPunct="1">
              <a:lnSpc>
                <a:spcPct val="90000"/>
              </a:lnSpc>
              <a:spcBef>
                <a:spcPts val="1500"/>
              </a:spcBef>
              <a:buClr>
                <a:schemeClr val="accent1"/>
              </a:buClr>
              <a:buFont typeface="+mj-lt"/>
              <a:buNone/>
              <a:defRPr lang="en-US" sz="3600" b="0" i="0" kern="1200" cap="none" baseline="0" dirty="0" smtClean="0">
                <a:solidFill>
                  <a:schemeClr val="tx1"/>
                </a:solidFill>
                <a:latin typeface="+mn-lt"/>
                <a:ea typeface="+mn-ea"/>
                <a:cs typeface="+mn-cs"/>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Enter Section</a:t>
            </a:r>
          </a:p>
        </p:txBody>
      </p:sp>
      <p:sp>
        <p:nvSpPr>
          <p:cNvPr id="7" name="Text Placeholder 2">
            <a:extLst>
              <a:ext uri="{FF2B5EF4-FFF2-40B4-BE49-F238E27FC236}">
                <a16:creationId xmlns:a16="http://schemas.microsoft.com/office/drawing/2014/main" id="{B31E7022-7CAE-F7C0-D3C5-5B581F40C152}"/>
              </a:ext>
            </a:extLst>
          </p:cNvPr>
          <p:cNvSpPr>
            <a:spLocks noGrp="1"/>
          </p:cNvSpPr>
          <p:nvPr>
            <p:ph type="body" idx="18" hasCustomPrompt="1"/>
          </p:nvPr>
        </p:nvSpPr>
        <p:spPr>
          <a:xfrm>
            <a:off x="9144000" y="2738031"/>
            <a:ext cx="7772400" cy="1069848"/>
          </a:xfrm>
          <a:prstGeom prst="rect">
            <a:avLst/>
          </a:prstGeom>
        </p:spPr>
        <p:txBody>
          <a:bodyPr anchor="ctr" anchorCtr="0">
            <a:noAutofit/>
          </a:bodyPr>
          <a:lstStyle>
            <a:lvl1pPr marL="0" indent="0" algn="l" defTabSz="1371600" rtl="0" eaLnBrk="1" latinLnBrk="0" hangingPunct="1">
              <a:lnSpc>
                <a:spcPct val="90000"/>
              </a:lnSpc>
              <a:spcBef>
                <a:spcPts val="1500"/>
              </a:spcBef>
              <a:buClr>
                <a:schemeClr val="accent1"/>
              </a:buClr>
              <a:buFont typeface="+mj-lt"/>
              <a:buNone/>
              <a:defRPr lang="en-US" sz="3600" b="0" i="0" kern="1200" cap="none" baseline="0" dirty="0" smtClean="0">
                <a:solidFill>
                  <a:schemeClr val="tx1"/>
                </a:solidFill>
                <a:latin typeface="+mn-lt"/>
                <a:ea typeface="+mn-ea"/>
                <a:cs typeface="+mn-cs"/>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Enter Section</a:t>
            </a:r>
          </a:p>
        </p:txBody>
      </p:sp>
      <p:sp>
        <p:nvSpPr>
          <p:cNvPr id="8" name="Text Placeholder 2">
            <a:extLst>
              <a:ext uri="{FF2B5EF4-FFF2-40B4-BE49-F238E27FC236}">
                <a16:creationId xmlns:a16="http://schemas.microsoft.com/office/drawing/2014/main" id="{2A9F64A8-114B-5D81-514A-3E243058482C}"/>
              </a:ext>
            </a:extLst>
          </p:cNvPr>
          <p:cNvSpPr>
            <a:spLocks noGrp="1"/>
          </p:cNvSpPr>
          <p:nvPr>
            <p:ph type="body" idx="19" hasCustomPrompt="1"/>
          </p:nvPr>
        </p:nvSpPr>
        <p:spPr>
          <a:xfrm>
            <a:off x="9144000" y="4315004"/>
            <a:ext cx="7772400" cy="1069848"/>
          </a:xfrm>
          <a:prstGeom prst="rect">
            <a:avLst/>
          </a:prstGeom>
        </p:spPr>
        <p:txBody>
          <a:bodyPr anchor="ctr" anchorCtr="0">
            <a:noAutofit/>
          </a:bodyPr>
          <a:lstStyle>
            <a:lvl1pPr marL="0" indent="0" algn="l" defTabSz="1371600" rtl="0" eaLnBrk="1" latinLnBrk="0" hangingPunct="1">
              <a:lnSpc>
                <a:spcPct val="90000"/>
              </a:lnSpc>
              <a:spcBef>
                <a:spcPts val="1500"/>
              </a:spcBef>
              <a:buClr>
                <a:schemeClr val="accent1"/>
              </a:buClr>
              <a:buFont typeface="+mj-lt"/>
              <a:buNone/>
              <a:defRPr lang="en-US" sz="3600" b="0" i="0" kern="1200" cap="none" baseline="0" dirty="0" smtClean="0">
                <a:solidFill>
                  <a:schemeClr val="tx1"/>
                </a:solidFill>
                <a:latin typeface="+mn-lt"/>
                <a:ea typeface="+mn-ea"/>
                <a:cs typeface="+mn-cs"/>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Enter Section</a:t>
            </a:r>
          </a:p>
        </p:txBody>
      </p:sp>
      <p:sp>
        <p:nvSpPr>
          <p:cNvPr id="9" name="Text Placeholder 2">
            <a:extLst>
              <a:ext uri="{FF2B5EF4-FFF2-40B4-BE49-F238E27FC236}">
                <a16:creationId xmlns:a16="http://schemas.microsoft.com/office/drawing/2014/main" id="{DB82BF47-8D5B-87BE-5127-15DCE9D40596}"/>
              </a:ext>
            </a:extLst>
          </p:cNvPr>
          <p:cNvSpPr>
            <a:spLocks noGrp="1"/>
          </p:cNvSpPr>
          <p:nvPr>
            <p:ph type="body" idx="20" hasCustomPrompt="1"/>
          </p:nvPr>
        </p:nvSpPr>
        <p:spPr>
          <a:xfrm>
            <a:off x="9144000" y="5885268"/>
            <a:ext cx="7772400" cy="1069848"/>
          </a:xfrm>
          <a:prstGeom prst="rect">
            <a:avLst/>
          </a:prstGeom>
        </p:spPr>
        <p:txBody>
          <a:bodyPr anchor="ctr" anchorCtr="0">
            <a:noAutofit/>
          </a:bodyPr>
          <a:lstStyle>
            <a:lvl1pPr marL="0" indent="0" algn="l" defTabSz="1371600" rtl="0" eaLnBrk="1" latinLnBrk="0" hangingPunct="1">
              <a:lnSpc>
                <a:spcPct val="90000"/>
              </a:lnSpc>
              <a:spcBef>
                <a:spcPts val="1500"/>
              </a:spcBef>
              <a:buClr>
                <a:schemeClr val="accent1"/>
              </a:buClr>
              <a:buFont typeface="+mj-lt"/>
              <a:buNone/>
              <a:defRPr lang="en-US" sz="3600" b="0" i="0" kern="1200" cap="none" baseline="0" dirty="0" smtClean="0">
                <a:solidFill>
                  <a:schemeClr val="tx1"/>
                </a:solidFill>
                <a:latin typeface="+mn-lt"/>
                <a:ea typeface="+mn-ea"/>
                <a:cs typeface="+mn-cs"/>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Enter Section</a:t>
            </a:r>
          </a:p>
        </p:txBody>
      </p:sp>
      <p:sp>
        <p:nvSpPr>
          <p:cNvPr id="10" name="Text Placeholder 2">
            <a:extLst>
              <a:ext uri="{FF2B5EF4-FFF2-40B4-BE49-F238E27FC236}">
                <a16:creationId xmlns:a16="http://schemas.microsoft.com/office/drawing/2014/main" id="{9DD2B938-8AFF-0643-A887-9B1904CA619B}"/>
              </a:ext>
            </a:extLst>
          </p:cNvPr>
          <p:cNvSpPr>
            <a:spLocks noGrp="1"/>
          </p:cNvSpPr>
          <p:nvPr>
            <p:ph type="body" idx="21" hasCustomPrompt="1"/>
          </p:nvPr>
        </p:nvSpPr>
        <p:spPr>
          <a:xfrm>
            <a:off x="9144000" y="7517931"/>
            <a:ext cx="7772400" cy="1069848"/>
          </a:xfrm>
          <a:prstGeom prst="rect">
            <a:avLst/>
          </a:prstGeom>
        </p:spPr>
        <p:txBody>
          <a:bodyPr anchor="ctr" anchorCtr="0">
            <a:noAutofit/>
          </a:bodyPr>
          <a:lstStyle>
            <a:lvl1pPr marL="0" indent="0" algn="l" defTabSz="1371600" rtl="0" eaLnBrk="1" latinLnBrk="0" hangingPunct="1">
              <a:lnSpc>
                <a:spcPct val="90000"/>
              </a:lnSpc>
              <a:spcBef>
                <a:spcPts val="1500"/>
              </a:spcBef>
              <a:buClr>
                <a:schemeClr val="accent1"/>
              </a:buClr>
              <a:buFont typeface="+mj-lt"/>
              <a:buNone/>
              <a:defRPr lang="en-US" sz="3600" b="0" i="0" kern="1200" cap="none" baseline="0" dirty="0" smtClean="0">
                <a:solidFill>
                  <a:schemeClr val="tx1"/>
                </a:solidFill>
                <a:latin typeface="+mn-lt"/>
                <a:ea typeface="+mn-ea"/>
                <a:cs typeface="+mn-cs"/>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Enter Section</a:t>
            </a:r>
          </a:p>
        </p:txBody>
      </p:sp>
      <p:grpSp>
        <p:nvGrpSpPr>
          <p:cNvPr id="11" name="Group 10">
            <a:extLst>
              <a:ext uri="{FF2B5EF4-FFF2-40B4-BE49-F238E27FC236}">
                <a16:creationId xmlns:a16="http://schemas.microsoft.com/office/drawing/2014/main" id="{0C15639E-8CC4-FEB7-1691-4EBF3865C265}"/>
              </a:ext>
            </a:extLst>
          </p:cNvPr>
          <p:cNvGrpSpPr/>
          <p:nvPr userDrawn="1"/>
        </p:nvGrpSpPr>
        <p:grpSpPr>
          <a:xfrm>
            <a:off x="932688" y="1598044"/>
            <a:ext cx="5744583" cy="5650589"/>
            <a:chOff x="621792" y="1474157"/>
            <a:chExt cx="3829722" cy="3767059"/>
          </a:xfrm>
        </p:grpSpPr>
        <p:sp>
          <p:nvSpPr>
            <p:cNvPr id="12" name="Oval 11">
              <a:extLst>
                <a:ext uri="{FF2B5EF4-FFF2-40B4-BE49-F238E27FC236}">
                  <a16:creationId xmlns:a16="http://schemas.microsoft.com/office/drawing/2014/main" id="{CE82A96D-087E-F58E-196E-5312EB64A1C5}"/>
                </a:ext>
              </a:extLst>
            </p:cNvPr>
            <p:cNvSpPr/>
            <p:nvPr/>
          </p:nvSpPr>
          <p:spPr>
            <a:xfrm>
              <a:off x="621792" y="1474157"/>
              <a:ext cx="3829722" cy="376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Rectangle 12">
              <a:extLst>
                <a:ext uri="{FF2B5EF4-FFF2-40B4-BE49-F238E27FC236}">
                  <a16:creationId xmlns:a16="http://schemas.microsoft.com/office/drawing/2014/main" id="{2D06907D-77AF-BD36-8B08-EC1B63CB1CA8}"/>
                </a:ext>
              </a:extLst>
            </p:cNvPr>
            <p:cNvSpPr/>
            <p:nvPr userDrawn="1"/>
          </p:nvSpPr>
          <p:spPr>
            <a:xfrm>
              <a:off x="1291675" y="2244576"/>
              <a:ext cx="2984804" cy="2079439"/>
            </a:xfrm>
            <a:prstGeom prst="rect">
              <a:avLst/>
            </a:prstGeom>
          </p:spPr>
          <p:txBody>
            <a:bodyPr wrap="square" lIns="0" tIns="0" rIns="0" bIns="0" anchor="ctr" anchorCtr="0">
              <a:noAutofit/>
            </a:bodyPr>
            <a:lstStyle/>
            <a:p>
              <a:pPr>
                <a:lnSpc>
                  <a:spcPct val="90000"/>
                </a:lnSpc>
                <a:buNone/>
              </a:pPr>
              <a:r>
                <a:rPr lang="en-US" altLang="en-US" sz="8100" b="0" i="0" dirty="0">
                  <a:solidFill>
                    <a:schemeClr val="bg1"/>
                  </a:solidFill>
                  <a:latin typeface="+mj-lt"/>
                  <a:ea typeface="ヒラギノ角ゴ Pro W3" panose="020B0300000000000000" pitchFamily="34" charset="-128"/>
                </a:rPr>
                <a:t>Table of Contents</a:t>
              </a:r>
            </a:p>
          </p:txBody>
        </p:sp>
      </p:grpSp>
      <p:sp>
        <p:nvSpPr>
          <p:cNvPr id="14" name="Text Placeholder 6">
            <a:extLst>
              <a:ext uri="{FF2B5EF4-FFF2-40B4-BE49-F238E27FC236}">
                <a16:creationId xmlns:a16="http://schemas.microsoft.com/office/drawing/2014/main" id="{DCEC661D-E074-375D-91A2-5AE8C1E64001}"/>
              </a:ext>
            </a:extLst>
          </p:cNvPr>
          <p:cNvSpPr>
            <a:spLocks noGrp="1"/>
          </p:cNvSpPr>
          <p:nvPr>
            <p:ph type="body" sz="quarter" idx="22" hasCustomPrompt="1"/>
          </p:nvPr>
        </p:nvSpPr>
        <p:spPr>
          <a:xfrm>
            <a:off x="8258730" y="786948"/>
            <a:ext cx="885270" cy="1388268"/>
          </a:xfrm>
        </p:spPr>
        <p:txBody>
          <a:bodyPr anchor="ctr" anchorCtr="0">
            <a:noAutofit/>
          </a:bodyPr>
          <a:lstStyle>
            <a:lvl1pPr marL="0" indent="0" algn="l">
              <a:buNone/>
              <a:defRPr sz="9000" b="1">
                <a:latin typeface="+mj-lt"/>
              </a:defRPr>
            </a:lvl1pPr>
          </a:lstStyle>
          <a:p>
            <a:pPr lvl="0"/>
            <a:r>
              <a:rPr lang="en-US" sz="9000" b="1" dirty="0">
                <a:latin typeface="+mj-lt"/>
              </a:rPr>
              <a:t>1</a:t>
            </a:r>
            <a:endParaRPr lang="en-US" dirty="0"/>
          </a:p>
        </p:txBody>
      </p:sp>
      <p:sp>
        <p:nvSpPr>
          <p:cNvPr id="15" name="Text Placeholder 6">
            <a:extLst>
              <a:ext uri="{FF2B5EF4-FFF2-40B4-BE49-F238E27FC236}">
                <a16:creationId xmlns:a16="http://schemas.microsoft.com/office/drawing/2014/main" id="{0356D2A1-1F4F-E034-3663-54B8AC3457FD}"/>
              </a:ext>
            </a:extLst>
          </p:cNvPr>
          <p:cNvSpPr>
            <a:spLocks noGrp="1"/>
          </p:cNvSpPr>
          <p:nvPr>
            <p:ph type="body" sz="quarter" idx="23" hasCustomPrompt="1"/>
          </p:nvPr>
        </p:nvSpPr>
        <p:spPr>
          <a:xfrm>
            <a:off x="8278010" y="2419611"/>
            <a:ext cx="865991" cy="1388268"/>
          </a:xfrm>
        </p:spPr>
        <p:txBody>
          <a:bodyPr anchor="ctr" anchorCtr="0">
            <a:noAutofit/>
          </a:bodyPr>
          <a:lstStyle>
            <a:lvl1pPr marL="0" indent="0" algn="l">
              <a:buNone/>
              <a:defRPr sz="9000" b="1">
                <a:latin typeface="+mj-lt"/>
              </a:defRPr>
            </a:lvl1pPr>
          </a:lstStyle>
          <a:p>
            <a:pPr lvl="0"/>
            <a:r>
              <a:rPr lang="en-US" sz="9000" b="1" dirty="0">
                <a:latin typeface="+mj-lt"/>
              </a:rPr>
              <a:t>2</a:t>
            </a:r>
            <a:endParaRPr lang="en-US" dirty="0"/>
          </a:p>
        </p:txBody>
      </p:sp>
      <p:sp>
        <p:nvSpPr>
          <p:cNvPr id="16" name="Text Placeholder 6">
            <a:extLst>
              <a:ext uri="{FF2B5EF4-FFF2-40B4-BE49-F238E27FC236}">
                <a16:creationId xmlns:a16="http://schemas.microsoft.com/office/drawing/2014/main" id="{3DE5DCA6-E722-888B-586D-7DCE83FA44B4}"/>
              </a:ext>
            </a:extLst>
          </p:cNvPr>
          <p:cNvSpPr>
            <a:spLocks noGrp="1"/>
          </p:cNvSpPr>
          <p:nvPr>
            <p:ph type="body" sz="quarter" idx="24" hasCustomPrompt="1"/>
          </p:nvPr>
        </p:nvSpPr>
        <p:spPr>
          <a:xfrm>
            <a:off x="8258729" y="5566848"/>
            <a:ext cx="885270" cy="1388268"/>
          </a:xfrm>
        </p:spPr>
        <p:txBody>
          <a:bodyPr anchor="ctr" anchorCtr="0">
            <a:noAutofit/>
          </a:bodyPr>
          <a:lstStyle>
            <a:lvl1pPr marL="0" indent="0" algn="l">
              <a:buNone/>
              <a:defRPr sz="9000" b="1">
                <a:latin typeface="+mj-lt"/>
              </a:defRPr>
            </a:lvl1pPr>
          </a:lstStyle>
          <a:p>
            <a:pPr lvl="0"/>
            <a:r>
              <a:rPr lang="en-US" sz="9000" b="1" dirty="0">
                <a:latin typeface="+mj-lt"/>
              </a:rPr>
              <a:t>4</a:t>
            </a:r>
            <a:endParaRPr lang="en-US" dirty="0"/>
          </a:p>
        </p:txBody>
      </p:sp>
      <p:sp>
        <p:nvSpPr>
          <p:cNvPr id="17" name="Text Placeholder 6">
            <a:extLst>
              <a:ext uri="{FF2B5EF4-FFF2-40B4-BE49-F238E27FC236}">
                <a16:creationId xmlns:a16="http://schemas.microsoft.com/office/drawing/2014/main" id="{421A37EF-DD9A-147C-DAE2-0D6A31A392C6}"/>
              </a:ext>
            </a:extLst>
          </p:cNvPr>
          <p:cNvSpPr>
            <a:spLocks noGrp="1"/>
          </p:cNvSpPr>
          <p:nvPr>
            <p:ph type="body" sz="quarter" idx="25" hasCustomPrompt="1"/>
          </p:nvPr>
        </p:nvSpPr>
        <p:spPr>
          <a:xfrm>
            <a:off x="8258729" y="7199511"/>
            <a:ext cx="885270" cy="1388268"/>
          </a:xfrm>
        </p:spPr>
        <p:txBody>
          <a:bodyPr anchor="ctr" anchorCtr="0">
            <a:noAutofit/>
          </a:bodyPr>
          <a:lstStyle>
            <a:lvl1pPr marL="0" indent="0" algn="l">
              <a:buNone/>
              <a:defRPr sz="9000" b="1">
                <a:latin typeface="+mj-lt"/>
              </a:defRPr>
            </a:lvl1pPr>
          </a:lstStyle>
          <a:p>
            <a:pPr lvl="0"/>
            <a:r>
              <a:rPr lang="en-US" sz="9000" b="1" dirty="0">
                <a:latin typeface="+mj-lt"/>
              </a:rPr>
              <a:t>5</a:t>
            </a:r>
            <a:endParaRPr lang="en-US" dirty="0"/>
          </a:p>
        </p:txBody>
      </p:sp>
      <p:sp>
        <p:nvSpPr>
          <p:cNvPr id="18" name="Text Placeholder 6">
            <a:extLst>
              <a:ext uri="{FF2B5EF4-FFF2-40B4-BE49-F238E27FC236}">
                <a16:creationId xmlns:a16="http://schemas.microsoft.com/office/drawing/2014/main" id="{DDBE69E7-EF78-104F-175E-E14F0469BC27}"/>
              </a:ext>
            </a:extLst>
          </p:cNvPr>
          <p:cNvSpPr>
            <a:spLocks noGrp="1"/>
          </p:cNvSpPr>
          <p:nvPr>
            <p:ph type="body" sz="quarter" idx="26" hasCustomPrompt="1"/>
          </p:nvPr>
        </p:nvSpPr>
        <p:spPr>
          <a:xfrm>
            <a:off x="8278010" y="3996584"/>
            <a:ext cx="865991" cy="1388268"/>
          </a:xfrm>
        </p:spPr>
        <p:txBody>
          <a:bodyPr anchor="ctr" anchorCtr="0">
            <a:noAutofit/>
          </a:bodyPr>
          <a:lstStyle>
            <a:lvl1pPr marL="0" indent="0" algn="l">
              <a:buNone/>
              <a:defRPr sz="9000" b="1">
                <a:latin typeface="+mj-lt"/>
              </a:defRPr>
            </a:lvl1pPr>
          </a:lstStyle>
          <a:p>
            <a:pPr lvl="0"/>
            <a:r>
              <a:rPr lang="en-US" sz="9000" b="1" dirty="0">
                <a:latin typeface="+mj-lt"/>
              </a:rPr>
              <a:t>3</a:t>
            </a:r>
            <a:endParaRPr lang="en-US" dirty="0"/>
          </a:p>
        </p:txBody>
      </p:sp>
    </p:spTree>
    <p:extLst>
      <p:ext uri="{BB962C8B-B14F-4D97-AF65-F5344CB8AC3E}">
        <p14:creationId xmlns:p14="http://schemas.microsoft.com/office/powerpoint/2010/main" val="425647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Navy">
    <p:bg>
      <p:bgPr>
        <a:solidFill>
          <a:srgbClr val="1C345D"/>
        </a:solidFill>
        <a:effectLst/>
      </p:bgPr>
    </p:bg>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71226B78-147C-1FDF-001A-FFA5DB8993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2667" y="0"/>
            <a:ext cx="8805333" cy="10284018"/>
          </a:xfrm>
          <a:prstGeom prst="rect">
            <a:avLst/>
          </a:prstGeom>
        </p:spPr>
      </p:pic>
      <p:sp>
        <p:nvSpPr>
          <p:cNvPr id="14" name="Subtitle 2">
            <a:extLst>
              <a:ext uri="{FF2B5EF4-FFF2-40B4-BE49-F238E27FC236}">
                <a16:creationId xmlns:a16="http://schemas.microsoft.com/office/drawing/2014/main" id="{8230D081-CEA1-3644-89F5-026F6F7ADF68}"/>
              </a:ext>
            </a:extLst>
          </p:cNvPr>
          <p:cNvSpPr>
            <a:spLocks noGrp="1"/>
          </p:cNvSpPr>
          <p:nvPr>
            <p:ph type="subTitle" idx="1" hasCustomPrompt="1"/>
          </p:nvPr>
        </p:nvSpPr>
        <p:spPr>
          <a:xfrm>
            <a:off x="802451" y="7475220"/>
            <a:ext cx="7086600" cy="1865519"/>
          </a:xfrm>
          <a:prstGeom prst="rect">
            <a:avLst/>
          </a:prstGeom>
          <a:noFill/>
        </p:spPr>
        <p:txBody>
          <a:bodyPr anchor="b">
            <a:noAutofit/>
          </a:bodyPr>
          <a:lstStyle>
            <a:lvl1pPr marL="0" indent="0" algn="l">
              <a:buNone/>
              <a:defRPr sz="2400" b="0" i="0">
                <a:solidFill>
                  <a:schemeClr val="bg1"/>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Firstname</a:t>
            </a:r>
            <a:r>
              <a:rPr lang="en-US"/>
              <a:t> </a:t>
            </a:r>
            <a:r>
              <a:rPr lang="en-US" err="1"/>
              <a:t>Lastname</a:t>
            </a:r>
            <a:r>
              <a:rPr lang="en-US"/>
              <a:t>, X.X.</a:t>
            </a:r>
          </a:p>
          <a:p>
            <a:r>
              <a:rPr lang="en-US"/>
              <a:t>Title, Department</a:t>
            </a:r>
          </a:p>
          <a:p>
            <a:r>
              <a:rPr lang="en-US"/>
              <a:t>Endowed Chair/Additional Description</a:t>
            </a:r>
          </a:p>
          <a:p>
            <a:r>
              <a:rPr lang="en-US"/>
              <a:t>Month Day, Year</a:t>
            </a:r>
          </a:p>
        </p:txBody>
      </p:sp>
      <p:sp>
        <p:nvSpPr>
          <p:cNvPr id="13" name="Title 1">
            <a:extLst>
              <a:ext uri="{FF2B5EF4-FFF2-40B4-BE49-F238E27FC236}">
                <a16:creationId xmlns:a16="http://schemas.microsoft.com/office/drawing/2014/main" id="{B8DAD42D-8FF4-50F0-57B7-8D68684E56B8}"/>
              </a:ext>
            </a:extLst>
          </p:cNvPr>
          <p:cNvSpPr>
            <a:spLocks noGrp="1"/>
          </p:cNvSpPr>
          <p:nvPr>
            <p:ph type="ctrTitle" hasCustomPrompt="1"/>
          </p:nvPr>
        </p:nvSpPr>
        <p:spPr>
          <a:xfrm>
            <a:off x="774442" y="2787530"/>
            <a:ext cx="11677534" cy="3923920"/>
          </a:xfrm>
          <a:prstGeom prst="rect">
            <a:avLst/>
          </a:prstGeom>
        </p:spPr>
        <p:txBody>
          <a:bodyPr>
            <a:normAutofit/>
          </a:bodyPr>
          <a:lstStyle>
            <a:lvl1pPr>
              <a:defRPr sz="6000" b="1" i="0">
                <a:solidFill>
                  <a:schemeClr val="bg1"/>
                </a:solidFill>
                <a:latin typeface="Times" pitchFamily="2" charset="0"/>
                <a:cs typeface="Calibri" panose="020F0502020204030204" pitchFamily="34" charset="0"/>
              </a:defRPr>
            </a:lvl1pPr>
          </a:lstStyle>
          <a:p>
            <a:r>
              <a:rPr lang="en-US"/>
              <a:t>Title Slide</a:t>
            </a:r>
            <a:br>
              <a:rPr lang="en-US"/>
            </a:br>
            <a:r>
              <a:rPr lang="en-US"/>
              <a:t>Max 4 lines</a:t>
            </a:r>
            <a:br>
              <a:rPr lang="en-US"/>
            </a:br>
            <a:r>
              <a:rPr lang="en-US"/>
              <a:t>Times 60 </a:t>
            </a:r>
            <a:r>
              <a:rPr lang="en-US" err="1"/>
              <a:t>pt</a:t>
            </a:r>
            <a:r>
              <a:rPr lang="en-US"/>
              <a:t> font size</a:t>
            </a:r>
            <a:br>
              <a:rPr lang="en-US"/>
            </a:br>
            <a:r>
              <a:rPr lang="en-US"/>
              <a:t>Adjust accordingly</a:t>
            </a:r>
          </a:p>
        </p:txBody>
      </p:sp>
      <p:pic>
        <p:nvPicPr>
          <p:cNvPr id="5" name="Picture 4">
            <a:extLst>
              <a:ext uri="{FF2B5EF4-FFF2-40B4-BE49-F238E27FC236}">
                <a16:creationId xmlns:a16="http://schemas.microsoft.com/office/drawing/2014/main" id="{FC2305C5-87C4-E801-CE8A-FB8EE23995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095" y="1050763"/>
            <a:ext cx="3454656" cy="836366"/>
          </a:xfrm>
          <a:prstGeom prst="rect">
            <a:avLst/>
          </a:prstGeom>
        </p:spPr>
      </p:pic>
    </p:spTree>
    <p:extLst>
      <p:ext uri="{BB962C8B-B14F-4D97-AF65-F5344CB8AC3E}">
        <p14:creationId xmlns:p14="http://schemas.microsoft.com/office/powerpoint/2010/main" val="1037074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52" userDrawn="1">
          <p15:clr>
            <a:srgbClr val="FBAE40"/>
          </p15:clr>
        </p15:guide>
        <p15:guide id="2" orient="horz" pos="5832" userDrawn="1">
          <p15:clr>
            <a:srgbClr val="FBAE40"/>
          </p15:clr>
        </p15:guide>
        <p15:guide id="3" orient="horz" pos="6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 Acknowledgement Slide-V2">
    <p:bg>
      <p:bgPr>
        <a:solidFill>
          <a:srgbClr val="1C345D"/>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626E406-ABEE-8B91-90E0-FD0DC7C359C8}"/>
              </a:ext>
            </a:extLst>
          </p:cNvPr>
          <p:cNvSpPr/>
          <p:nvPr userDrawn="1"/>
        </p:nvSpPr>
        <p:spPr>
          <a:xfrm>
            <a:off x="17299053" y="9042951"/>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CFD9018-98DC-92D8-FAB9-30429264A841}"/>
              </a:ext>
            </a:extLst>
          </p:cNvPr>
          <p:cNvSpPr>
            <a:spLocks noGrp="1"/>
          </p:cNvSpPr>
          <p:nvPr>
            <p:ph type="ctrTitle" hasCustomPrompt="1"/>
          </p:nvPr>
        </p:nvSpPr>
        <p:spPr>
          <a:xfrm>
            <a:off x="3288767" y="2444347"/>
            <a:ext cx="10880592" cy="975592"/>
          </a:xfrm>
          <a:prstGeom prst="rect">
            <a:avLst/>
          </a:prstGeom>
        </p:spPr>
        <p:txBody>
          <a:bodyPr>
            <a:normAutofit/>
          </a:bodyPr>
          <a:lstStyle>
            <a:lvl1pPr algn="ctr">
              <a:defRPr sz="4800" b="1" i="0">
                <a:solidFill>
                  <a:srgbClr val="F4F4F4"/>
                </a:solidFill>
                <a:latin typeface="Times" pitchFamily="2" charset="0"/>
                <a:cs typeface="Calibri" panose="020F0502020204030204" pitchFamily="34" charset="0"/>
              </a:defRPr>
            </a:lvl1pPr>
          </a:lstStyle>
          <a:p>
            <a:r>
              <a:rPr lang="en-US"/>
              <a:t>Land Acknowledgment</a:t>
            </a:r>
          </a:p>
        </p:txBody>
      </p:sp>
      <p:sp>
        <p:nvSpPr>
          <p:cNvPr id="12" name="Text Placeholder 11">
            <a:extLst>
              <a:ext uri="{FF2B5EF4-FFF2-40B4-BE49-F238E27FC236}">
                <a16:creationId xmlns:a16="http://schemas.microsoft.com/office/drawing/2014/main" id="{03230343-6BBA-4BF8-542A-A3155F95728B}"/>
              </a:ext>
            </a:extLst>
          </p:cNvPr>
          <p:cNvSpPr>
            <a:spLocks noGrp="1"/>
          </p:cNvSpPr>
          <p:nvPr>
            <p:ph type="body" sz="quarter" idx="10" hasCustomPrompt="1"/>
          </p:nvPr>
        </p:nvSpPr>
        <p:spPr>
          <a:xfrm>
            <a:off x="3288767" y="3565525"/>
            <a:ext cx="10880592" cy="3065463"/>
          </a:xfrm>
          <a:prstGeom prst="rect">
            <a:avLst/>
          </a:prstGeom>
        </p:spPr>
        <p:txBody>
          <a:bodyPr>
            <a:normAutofit/>
          </a:bodyPr>
          <a:lstStyle>
            <a:lvl1pPr marL="0" indent="0" algn="ctr">
              <a:buNone/>
              <a:defRPr sz="2800" b="0" i="0">
                <a:solidFill>
                  <a:srgbClr val="F4F4F4"/>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lvl="0"/>
            <a:r>
              <a:rPr lang="en-US"/>
              <a:t>We acknowledge that the Fred Hutchinson Cancer Center sits on the traditional land of the first people of Seattle, the Duwamish People past and present, and honor with gratitude the land itself and the Duwamish tribe .</a:t>
            </a:r>
          </a:p>
        </p:txBody>
      </p:sp>
      <p:sp>
        <p:nvSpPr>
          <p:cNvPr id="18" name="AutoShape 6">
            <a:extLst>
              <a:ext uri="{FF2B5EF4-FFF2-40B4-BE49-F238E27FC236}">
                <a16:creationId xmlns:a16="http://schemas.microsoft.com/office/drawing/2014/main" id="{57506318-2CC9-9D92-B39A-CA6400C37F3B}"/>
              </a:ext>
            </a:extLst>
          </p:cNvPr>
          <p:cNvSpPr/>
          <p:nvPr userDrawn="1"/>
        </p:nvSpPr>
        <p:spPr>
          <a:xfrm rot="1008" flipV="1">
            <a:off x="4104958" y="746400"/>
            <a:ext cx="12635442" cy="0"/>
          </a:xfrm>
          <a:prstGeom prst="line">
            <a:avLst/>
          </a:prstGeom>
          <a:ln w="12700" cap="rnd">
            <a:solidFill>
              <a:srgbClr val="03C1D5"/>
            </a:solidFill>
            <a:prstDash val="solid"/>
            <a:headEnd type="none" w="sm" len="sm"/>
            <a:tailEnd type="none" w="sm" len="sm"/>
          </a:ln>
        </p:spPr>
        <p:txBody>
          <a:bodyPr/>
          <a:lstStyle/>
          <a:p>
            <a:endParaRPr lang="en-US"/>
          </a:p>
        </p:txBody>
      </p:sp>
      <p:sp>
        <p:nvSpPr>
          <p:cNvPr id="19" name="Subtitle 2">
            <a:extLst>
              <a:ext uri="{FF2B5EF4-FFF2-40B4-BE49-F238E27FC236}">
                <a16:creationId xmlns:a16="http://schemas.microsoft.com/office/drawing/2014/main" id="{A6B559D9-C99C-D115-920D-46A0B31F6B65}"/>
              </a:ext>
            </a:extLst>
          </p:cNvPr>
          <p:cNvSpPr txBox="1">
            <a:spLocks/>
          </p:cNvSpPr>
          <p:nvPr userDrawn="1"/>
        </p:nvSpPr>
        <p:spPr>
          <a:xfrm>
            <a:off x="841856" y="546884"/>
            <a:ext cx="3384704"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chemeClr val="bg1"/>
                </a:solidFill>
                <a:latin typeface="+mn-lt"/>
              </a:rPr>
              <a:t>Fred Hutchinson Cancer Center</a:t>
            </a:r>
          </a:p>
        </p:txBody>
      </p:sp>
      <p:sp>
        <p:nvSpPr>
          <p:cNvPr id="3" name="Oval 2">
            <a:extLst>
              <a:ext uri="{FF2B5EF4-FFF2-40B4-BE49-F238E27FC236}">
                <a16:creationId xmlns:a16="http://schemas.microsoft.com/office/drawing/2014/main" id="{80FAAF5F-0FD3-08AF-E858-3E6B4EF418D2}"/>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0">
            <a:extLst>
              <a:ext uri="{FF2B5EF4-FFF2-40B4-BE49-F238E27FC236}">
                <a16:creationId xmlns:a16="http://schemas.microsoft.com/office/drawing/2014/main" id="{252BAC4C-DE34-A115-6072-71212A65DED5}"/>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pic>
        <p:nvPicPr>
          <p:cNvPr id="5" name="Picture 4" descr="Shape, circle&#10;&#10;Description automatically generated">
            <a:extLst>
              <a:ext uri="{FF2B5EF4-FFF2-40B4-BE49-F238E27FC236}">
                <a16:creationId xmlns:a16="http://schemas.microsoft.com/office/drawing/2014/main" id="{21C00020-59D7-D611-A693-526A5923B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986" y="8366926"/>
            <a:ext cx="14660028" cy="1920074"/>
          </a:xfrm>
          <a:prstGeom prst="rect">
            <a:avLst/>
          </a:prstGeom>
        </p:spPr>
      </p:pic>
    </p:spTree>
    <p:extLst>
      <p:ext uri="{BB962C8B-B14F-4D97-AF65-F5344CB8AC3E}">
        <p14:creationId xmlns:p14="http://schemas.microsoft.com/office/powerpoint/2010/main" val="131306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Conten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1FBEFE4-93FA-F182-B15C-C11F20307C2F}"/>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a:extLst>
              <a:ext uri="{FF2B5EF4-FFF2-40B4-BE49-F238E27FC236}">
                <a16:creationId xmlns:a16="http://schemas.microsoft.com/office/drawing/2014/main" id="{3C834B79-0BFE-553D-937C-8062773BC841}"/>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6" name="TextBox 10">
            <a:extLst>
              <a:ext uri="{FF2B5EF4-FFF2-40B4-BE49-F238E27FC236}">
                <a16:creationId xmlns:a16="http://schemas.microsoft.com/office/drawing/2014/main" id="{AD9A968C-7A32-36A7-5B62-527106E7094C}"/>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8" name="Freeform 6">
            <a:extLst>
              <a:ext uri="{FF2B5EF4-FFF2-40B4-BE49-F238E27FC236}">
                <a16:creationId xmlns:a16="http://schemas.microsoft.com/office/drawing/2014/main" id="{0337999F-E39A-C3D5-8941-BC798AEF02B3}"/>
              </a:ext>
            </a:extLst>
          </p:cNvPr>
          <p:cNvSpPr/>
          <p:nvPr userDrawn="1"/>
        </p:nvSpPr>
        <p:spPr>
          <a:xfrm rot="10800000">
            <a:off x="969669" y="1702186"/>
            <a:ext cx="5444503" cy="546890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A799A"/>
          </a:solidFill>
        </p:spPr>
      </p:sp>
      <p:sp>
        <p:nvSpPr>
          <p:cNvPr id="20" name="Subtitle 2">
            <a:extLst>
              <a:ext uri="{FF2B5EF4-FFF2-40B4-BE49-F238E27FC236}">
                <a16:creationId xmlns:a16="http://schemas.microsoft.com/office/drawing/2014/main" id="{375A2970-9DCA-FBE1-7CAE-38A1A35BDB8D}"/>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
        <p:nvSpPr>
          <p:cNvPr id="14" name="Text Placeholder 13">
            <a:extLst>
              <a:ext uri="{FF2B5EF4-FFF2-40B4-BE49-F238E27FC236}">
                <a16:creationId xmlns:a16="http://schemas.microsoft.com/office/drawing/2014/main" id="{A07050E5-52D7-526B-FB06-FCE0549AFFDC}"/>
              </a:ext>
            </a:extLst>
          </p:cNvPr>
          <p:cNvSpPr>
            <a:spLocks noGrp="1"/>
          </p:cNvSpPr>
          <p:nvPr>
            <p:ph type="body" sz="quarter" idx="10" hasCustomPrompt="1"/>
          </p:nvPr>
        </p:nvSpPr>
        <p:spPr>
          <a:xfrm>
            <a:off x="7702336" y="2904129"/>
            <a:ext cx="676275" cy="1465263"/>
          </a:xfrm>
          <a:prstGeom prst="rect">
            <a:avLst/>
          </a:prstGeom>
        </p:spPr>
        <p:txBody>
          <a:bodyPr>
            <a:normAutofit/>
          </a:bodyPr>
          <a:lstStyle>
            <a:lvl1pPr marL="0" indent="0">
              <a:buFontTx/>
              <a:buNone/>
              <a:defRPr sz="6000" b="1">
                <a:solidFill>
                  <a:srgbClr val="1C345D"/>
                </a:solidFill>
                <a:latin typeface="Times" pitchFamily="2" charset="0"/>
              </a:defRPr>
            </a:lvl1pPr>
          </a:lstStyle>
          <a:p>
            <a:pPr lvl="0"/>
            <a:r>
              <a:rPr lang="en-US"/>
              <a:t>2</a:t>
            </a:r>
          </a:p>
        </p:txBody>
      </p:sp>
      <p:sp>
        <p:nvSpPr>
          <p:cNvPr id="21" name="Text Placeholder 20">
            <a:extLst>
              <a:ext uri="{FF2B5EF4-FFF2-40B4-BE49-F238E27FC236}">
                <a16:creationId xmlns:a16="http://schemas.microsoft.com/office/drawing/2014/main" id="{4670AAE0-BEE9-EFB7-B0A1-7FDFFC63CFEC}"/>
              </a:ext>
            </a:extLst>
          </p:cNvPr>
          <p:cNvSpPr>
            <a:spLocks noGrp="1"/>
          </p:cNvSpPr>
          <p:nvPr>
            <p:ph type="body" sz="quarter" idx="11" hasCustomPrompt="1"/>
          </p:nvPr>
        </p:nvSpPr>
        <p:spPr>
          <a:xfrm>
            <a:off x="8378611" y="3135904"/>
            <a:ext cx="7086600" cy="1001713"/>
          </a:xfrm>
          <a:prstGeom prst="rect">
            <a:avLst/>
          </a:prstGeom>
        </p:spPr>
        <p:txBody>
          <a:bodyPr>
            <a:normAutofit/>
          </a:bodyPr>
          <a:lstStyle>
            <a:lvl1pPr marL="0" indent="0">
              <a:buNone/>
              <a:defRPr sz="3600">
                <a:solidFill>
                  <a:srgbClr val="1C345D"/>
                </a:solidFill>
                <a:latin typeface="+mn-lt"/>
              </a:defRPr>
            </a:lvl1pPr>
          </a:lstStyle>
          <a:p>
            <a:pPr lvl="0"/>
            <a:r>
              <a:rPr lang="en-US"/>
              <a:t>Enter section title here</a:t>
            </a:r>
          </a:p>
        </p:txBody>
      </p:sp>
      <p:sp>
        <p:nvSpPr>
          <p:cNvPr id="24" name="Text Placeholder 23">
            <a:extLst>
              <a:ext uri="{FF2B5EF4-FFF2-40B4-BE49-F238E27FC236}">
                <a16:creationId xmlns:a16="http://schemas.microsoft.com/office/drawing/2014/main" id="{0D586040-2BD7-A7F8-54A9-B4DC1C73596D}"/>
              </a:ext>
            </a:extLst>
          </p:cNvPr>
          <p:cNvSpPr>
            <a:spLocks noGrp="1"/>
          </p:cNvSpPr>
          <p:nvPr>
            <p:ph type="body" sz="quarter" idx="12" hasCustomPrompt="1"/>
          </p:nvPr>
        </p:nvSpPr>
        <p:spPr>
          <a:xfrm>
            <a:off x="7702336" y="4374154"/>
            <a:ext cx="676275" cy="1465262"/>
          </a:xfrm>
          <a:prstGeom prst="rect">
            <a:avLst/>
          </a:prstGeom>
        </p:spPr>
        <p:txBody>
          <a:bodyPr>
            <a:normAutofit/>
          </a:bodyPr>
          <a:lstStyle>
            <a:lvl1pPr marL="0" indent="0">
              <a:buNone/>
              <a:defRPr sz="6000" b="1">
                <a:solidFill>
                  <a:srgbClr val="1C345D"/>
                </a:solidFill>
                <a:latin typeface="Times" pitchFamily="2" charset="0"/>
              </a:defRPr>
            </a:lvl1pPr>
          </a:lstStyle>
          <a:p>
            <a:pPr lvl="0"/>
            <a:r>
              <a:rPr lang="en-US"/>
              <a:t>3</a:t>
            </a:r>
          </a:p>
        </p:txBody>
      </p:sp>
      <p:sp>
        <p:nvSpPr>
          <p:cNvPr id="26" name="Text Placeholder 25">
            <a:extLst>
              <a:ext uri="{FF2B5EF4-FFF2-40B4-BE49-F238E27FC236}">
                <a16:creationId xmlns:a16="http://schemas.microsoft.com/office/drawing/2014/main" id="{C95D8111-DCEC-82FC-6857-E8E5C9910EFD}"/>
              </a:ext>
            </a:extLst>
          </p:cNvPr>
          <p:cNvSpPr>
            <a:spLocks noGrp="1"/>
          </p:cNvSpPr>
          <p:nvPr>
            <p:ph type="body" sz="quarter" idx="13" hasCustomPrompt="1"/>
          </p:nvPr>
        </p:nvSpPr>
        <p:spPr>
          <a:xfrm>
            <a:off x="8378611" y="4605929"/>
            <a:ext cx="7086600" cy="1001712"/>
          </a:xfrm>
          <a:prstGeom prst="rect">
            <a:avLst/>
          </a:prstGeom>
        </p:spPr>
        <p:txBody>
          <a:bodyPr>
            <a:normAutofit/>
          </a:bodyPr>
          <a:lstStyle>
            <a:lvl1pPr marL="0" indent="0">
              <a:buNone/>
              <a:defRPr sz="3600">
                <a:solidFill>
                  <a:srgbClr val="1C345D"/>
                </a:solidFill>
                <a:latin typeface="+mn-lt"/>
              </a:defRPr>
            </a:lvl1pPr>
          </a:lstStyle>
          <a:p>
            <a:pPr lvl="0"/>
            <a:r>
              <a:rPr lang="en-US"/>
              <a:t>Enter section title here</a:t>
            </a:r>
          </a:p>
        </p:txBody>
      </p:sp>
      <p:sp>
        <p:nvSpPr>
          <p:cNvPr id="28" name="Text Placeholder 27">
            <a:extLst>
              <a:ext uri="{FF2B5EF4-FFF2-40B4-BE49-F238E27FC236}">
                <a16:creationId xmlns:a16="http://schemas.microsoft.com/office/drawing/2014/main" id="{87765F2D-3155-9C3D-F0A3-5621FF596D23}"/>
              </a:ext>
            </a:extLst>
          </p:cNvPr>
          <p:cNvSpPr>
            <a:spLocks noGrp="1"/>
          </p:cNvSpPr>
          <p:nvPr>
            <p:ph type="body" sz="quarter" idx="14" hasCustomPrompt="1"/>
          </p:nvPr>
        </p:nvSpPr>
        <p:spPr>
          <a:xfrm>
            <a:off x="8378611" y="1663820"/>
            <a:ext cx="7086600" cy="1001712"/>
          </a:xfrm>
          <a:prstGeom prst="rect">
            <a:avLst/>
          </a:prstGeom>
        </p:spPr>
        <p:txBody>
          <a:bodyPr>
            <a:normAutofit/>
          </a:bodyPr>
          <a:lstStyle>
            <a:lvl1pPr marL="0" indent="0">
              <a:buNone/>
              <a:defRPr sz="3600">
                <a:solidFill>
                  <a:srgbClr val="1C345D"/>
                </a:solidFill>
                <a:latin typeface="+mn-lt"/>
              </a:defRPr>
            </a:lvl1pPr>
          </a:lstStyle>
          <a:p>
            <a:pPr lvl="0"/>
            <a:r>
              <a:rPr lang="en-US"/>
              <a:t>Enter section title here</a:t>
            </a:r>
          </a:p>
        </p:txBody>
      </p:sp>
      <p:sp>
        <p:nvSpPr>
          <p:cNvPr id="30" name="Text Placeholder 29">
            <a:extLst>
              <a:ext uri="{FF2B5EF4-FFF2-40B4-BE49-F238E27FC236}">
                <a16:creationId xmlns:a16="http://schemas.microsoft.com/office/drawing/2014/main" id="{32202D67-7621-03CE-5A2B-C56A06AEFDCC}"/>
              </a:ext>
            </a:extLst>
          </p:cNvPr>
          <p:cNvSpPr>
            <a:spLocks noGrp="1"/>
          </p:cNvSpPr>
          <p:nvPr>
            <p:ph type="body" sz="quarter" idx="15" hasCustomPrompt="1"/>
          </p:nvPr>
        </p:nvSpPr>
        <p:spPr>
          <a:xfrm>
            <a:off x="7702336" y="1432045"/>
            <a:ext cx="676275" cy="1465262"/>
          </a:xfrm>
          <a:prstGeom prst="rect">
            <a:avLst/>
          </a:prstGeom>
        </p:spPr>
        <p:txBody>
          <a:bodyPr>
            <a:normAutofit/>
          </a:bodyPr>
          <a:lstStyle>
            <a:lvl1pPr marL="0" indent="0">
              <a:buNone/>
              <a:defRPr sz="6000" b="1">
                <a:solidFill>
                  <a:srgbClr val="1C345D"/>
                </a:solidFill>
                <a:latin typeface="Times" pitchFamily="2" charset="0"/>
              </a:defRPr>
            </a:lvl1pPr>
          </a:lstStyle>
          <a:p>
            <a:pPr lvl="0"/>
            <a:r>
              <a:rPr lang="en-US"/>
              <a:t>1</a:t>
            </a:r>
          </a:p>
        </p:txBody>
      </p:sp>
      <p:sp>
        <p:nvSpPr>
          <p:cNvPr id="32" name="Text Placeholder 31">
            <a:extLst>
              <a:ext uri="{FF2B5EF4-FFF2-40B4-BE49-F238E27FC236}">
                <a16:creationId xmlns:a16="http://schemas.microsoft.com/office/drawing/2014/main" id="{3B162FFD-A8D3-3184-CB37-2CFC860A8715}"/>
              </a:ext>
            </a:extLst>
          </p:cNvPr>
          <p:cNvSpPr>
            <a:spLocks noGrp="1"/>
          </p:cNvSpPr>
          <p:nvPr>
            <p:ph type="body" sz="quarter" idx="16" hasCustomPrompt="1"/>
          </p:nvPr>
        </p:nvSpPr>
        <p:spPr>
          <a:xfrm>
            <a:off x="7691327" y="5839416"/>
            <a:ext cx="676275" cy="1470025"/>
          </a:xfrm>
          <a:prstGeom prst="rect">
            <a:avLst/>
          </a:prstGeom>
        </p:spPr>
        <p:txBody>
          <a:bodyPr>
            <a:normAutofit/>
          </a:bodyPr>
          <a:lstStyle>
            <a:lvl1pPr marL="0" indent="0">
              <a:buNone/>
              <a:defRPr sz="6000" b="1">
                <a:solidFill>
                  <a:srgbClr val="1C345D"/>
                </a:solidFill>
                <a:latin typeface="Times" pitchFamily="2" charset="0"/>
              </a:defRPr>
            </a:lvl1pPr>
          </a:lstStyle>
          <a:p>
            <a:pPr lvl="0"/>
            <a:r>
              <a:rPr lang="en-US"/>
              <a:t>4</a:t>
            </a:r>
          </a:p>
        </p:txBody>
      </p:sp>
      <p:sp>
        <p:nvSpPr>
          <p:cNvPr id="34" name="Text Placeholder 33">
            <a:extLst>
              <a:ext uri="{FF2B5EF4-FFF2-40B4-BE49-F238E27FC236}">
                <a16:creationId xmlns:a16="http://schemas.microsoft.com/office/drawing/2014/main" id="{A1138D9A-D029-86A2-ABA3-5C5B4529AEAB}"/>
              </a:ext>
            </a:extLst>
          </p:cNvPr>
          <p:cNvSpPr>
            <a:spLocks noGrp="1"/>
          </p:cNvSpPr>
          <p:nvPr>
            <p:ph type="body" sz="quarter" idx="17" hasCustomPrompt="1"/>
          </p:nvPr>
        </p:nvSpPr>
        <p:spPr>
          <a:xfrm>
            <a:off x="8378611" y="6073572"/>
            <a:ext cx="7086600" cy="1001712"/>
          </a:xfrm>
          <a:prstGeom prst="rect">
            <a:avLst/>
          </a:prstGeom>
        </p:spPr>
        <p:txBody>
          <a:bodyPr>
            <a:normAutofit/>
          </a:bodyPr>
          <a:lstStyle>
            <a:lvl1pPr marL="0" indent="0">
              <a:buNone/>
              <a:defRPr sz="3600">
                <a:solidFill>
                  <a:srgbClr val="1C345D"/>
                </a:solidFill>
                <a:latin typeface="+mn-lt"/>
              </a:defRPr>
            </a:lvl1pPr>
          </a:lstStyle>
          <a:p>
            <a:pPr lvl="0"/>
            <a:r>
              <a:rPr lang="en-US"/>
              <a:t>Enter section title here</a:t>
            </a:r>
          </a:p>
        </p:txBody>
      </p:sp>
      <p:sp>
        <p:nvSpPr>
          <p:cNvPr id="36" name="Text Placeholder 35">
            <a:extLst>
              <a:ext uri="{FF2B5EF4-FFF2-40B4-BE49-F238E27FC236}">
                <a16:creationId xmlns:a16="http://schemas.microsoft.com/office/drawing/2014/main" id="{D0A65FCC-22A0-5DFA-861F-7D20B7217D51}"/>
              </a:ext>
            </a:extLst>
          </p:cNvPr>
          <p:cNvSpPr>
            <a:spLocks noGrp="1"/>
          </p:cNvSpPr>
          <p:nvPr>
            <p:ph type="body" sz="quarter" idx="18" hasCustomPrompt="1"/>
          </p:nvPr>
        </p:nvSpPr>
        <p:spPr>
          <a:xfrm>
            <a:off x="1679764" y="3085568"/>
            <a:ext cx="4024313" cy="2702144"/>
          </a:xfrm>
          <a:prstGeom prst="rect">
            <a:avLst/>
          </a:prstGeom>
        </p:spPr>
        <p:txBody>
          <a:bodyPr>
            <a:normAutofit/>
          </a:bodyPr>
          <a:lstStyle>
            <a:lvl1pPr marL="0" indent="0">
              <a:buNone/>
              <a:defRPr sz="8000">
                <a:solidFill>
                  <a:schemeClr val="bg1"/>
                </a:solidFill>
                <a:latin typeface="Times" pitchFamily="2" charset="0"/>
              </a:defRPr>
            </a:lvl1pPr>
          </a:lstStyle>
          <a:p>
            <a:pPr lvl="0"/>
            <a:r>
              <a:rPr lang="en-US"/>
              <a:t>Table of Contents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C345D"/>
        </a:solidFill>
        <a:effectLst/>
      </p:bgPr>
    </p:bg>
    <p:spTree>
      <p:nvGrpSpPr>
        <p:cNvPr id="1" name=""/>
        <p:cNvGrpSpPr/>
        <p:nvPr/>
      </p:nvGrpSpPr>
      <p:grpSpPr>
        <a:xfrm>
          <a:off x="0" y="0"/>
          <a:ext cx="0" cy="0"/>
          <a:chOff x="0" y="0"/>
          <a:chExt cx="0" cy="0"/>
        </a:xfrm>
      </p:grpSpPr>
      <p:pic>
        <p:nvPicPr>
          <p:cNvPr id="17" name="Picture 16" descr="Shape, circle&#10;&#10;Description automatically generated">
            <a:extLst>
              <a:ext uri="{FF2B5EF4-FFF2-40B4-BE49-F238E27FC236}">
                <a16:creationId xmlns:a16="http://schemas.microsoft.com/office/drawing/2014/main" id="{CA880695-4CA9-A3AE-AE33-0A15C9D27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6" y="3834"/>
            <a:ext cx="8720528" cy="10283166"/>
          </a:xfrm>
          <a:prstGeom prst="rect">
            <a:avLst/>
          </a:prstGeom>
          <a:ln>
            <a:solidFill>
              <a:srgbClr val="0B799A"/>
            </a:solidFill>
          </a:ln>
        </p:spPr>
      </p:pic>
      <p:sp>
        <p:nvSpPr>
          <p:cNvPr id="10" name="Oval 9">
            <a:extLst>
              <a:ext uri="{FF2B5EF4-FFF2-40B4-BE49-F238E27FC236}">
                <a16:creationId xmlns:a16="http://schemas.microsoft.com/office/drawing/2014/main" id="{D1FBEFE4-93FA-F182-B15C-C11F20307C2F}"/>
              </a:ext>
            </a:extLst>
          </p:cNvPr>
          <p:cNvSpPr/>
          <p:nvPr userDrawn="1"/>
        </p:nvSpPr>
        <p:spPr>
          <a:xfrm>
            <a:off x="17352393" y="9042951"/>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A07050E5-52D7-526B-FB06-FCE0549AFFDC}"/>
              </a:ext>
            </a:extLst>
          </p:cNvPr>
          <p:cNvSpPr>
            <a:spLocks noGrp="1"/>
          </p:cNvSpPr>
          <p:nvPr>
            <p:ph type="body" sz="quarter" idx="10" hasCustomPrompt="1"/>
          </p:nvPr>
        </p:nvSpPr>
        <p:spPr>
          <a:xfrm>
            <a:off x="9155009" y="3361329"/>
            <a:ext cx="676275" cy="1465263"/>
          </a:xfrm>
          <a:prstGeom prst="rect">
            <a:avLst/>
          </a:prstGeom>
        </p:spPr>
        <p:txBody>
          <a:bodyPr>
            <a:normAutofit/>
          </a:bodyPr>
          <a:lstStyle>
            <a:lvl1pPr marL="0" indent="0">
              <a:buFontTx/>
              <a:buNone/>
              <a:defRPr sz="6000" b="1">
                <a:solidFill>
                  <a:schemeClr val="bg1"/>
                </a:solidFill>
                <a:latin typeface="Times" pitchFamily="2" charset="0"/>
              </a:defRPr>
            </a:lvl1pPr>
          </a:lstStyle>
          <a:p>
            <a:pPr lvl="0"/>
            <a:r>
              <a:rPr lang="en-US"/>
              <a:t>2</a:t>
            </a:r>
          </a:p>
        </p:txBody>
      </p:sp>
      <p:sp>
        <p:nvSpPr>
          <p:cNvPr id="21" name="Text Placeholder 20">
            <a:extLst>
              <a:ext uri="{FF2B5EF4-FFF2-40B4-BE49-F238E27FC236}">
                <a16:creationId xmlns:a16="http://schemas.microsoft.com/office/drawing/2014/main" id="{4670AAE0-BEE9-EFB7-B0A1-7FDFFC63CFEC}"/>
              </a:ext>
            </a:extLst>
          </p:cNvPr>
          <p:cNvSpPr>
            <a:spLocks noGrp="1"/>
          </p:cNvSpPr>
          <p:nvPr>
            <p:ph type="body" sz="quarter" idx="11" hasCustomPrompt="1"/>
          </p:nvPr>
        </p:nvSpPr>
        <p:spPr>
          <a:xfrm>
            <a:off x="9831284" y="3593104"/>
            <a:ext cx="7086600" cy="1001713"/>
          </a:xfrm>
          <a:prstGeom prst="rect">
            <a:avLst/>
          </a:prstGeom>
        </p:spPr>
        <p:txBody>
          <a:bodyPr>
            <a:normAutofit/>
          </a:bodyPr>
          <a:lstStyle>
            <a:lvl1pPr marL="0" indent="0">
              <a:buNone/>
              <a:defRPr sz="3600">
                <a:solidFill>
                  <a:schemeClr val="bg1"/>
                </a:solidFill>
                <a:latin typeface="+mn-lt"/>
              </a:defRPr>
            </a:lvl1pPr>
          </a:lstStyle>
          <a:p>
            <a:pPr lvl="0"/>
            <a:r>
              <a:rPr lang="en-US"/>
              <a:t>Enter section title here</a:t>
            </a:r>
          </a:p>
        </p:txBody>
      </p:sp>
      <p:sp>
        <p:nvSpPr>
          <p:cNvPr id="24" name="Text Placeholder 23">
            <a:extLst>
              <a:ext uri="{FF2B5EF4-FFF2-40B4-BE49-F238E27FC236}">
                <a16:creationId xmlns:a16="http://schemas.microsoft.com/office/drawing/2014/main" id="{0D586040-2BD7-A7F8-54A9-B4DC1C73596D}"/>
              </a:ext>
            </a:extLst>
          </p:cNvPr>
          <p:cNvSpPr>
            <a:spLocks noGrp="1"/>
          </p:cNvSpPr>
          <p:nvPr>
            <p:ph type="body" sz="quarter" idx="12" hasCustomPrompt="1"/>
          </p:nvPr>
        </p:nvSpPr>
        <p:spPr>
          <a:xfrm>
            <a:off x="9155009" y="4831354"/>
            <a:ext cx="676275" cy="1465262"/>
          </a:xfrm>
          <a:prstGeom prst="rect">
            <a:avLst/>
          </a:prstGeom>
        </p:spPr>
        <p:txBody>
          <a:bodyPr>
            <a:normAutofit/>
          </a:bodyPr>
          <a:lstStyle>
            <a:lvl1pPr marL="0" indent="0">
              <a:buNone/>
              <a:defRPr sz="6000" b="1">
                <a:solidFill>
                  <a:schemeClr val="bg1"/>
                </a:solidFill>
                <a:latin typeface="Times" pitchFamily="2" charset="0"/>
              </a:defRPr>
            </a:lvl1pPr>
          </a:lstStyle>
          <a:p>
            <a:pPr lvl="0"/>
            <a:r>
              <a:rPr lang="en-US"/>
              <a:t>3</a:t>
            </a:r>
          </a:p>
        </p:txBody>
      </p:sp>
      <p:sp>
        <p:nvSpPr>
          <p:cNvPr id="26" name="Text Placeholder 25">
            <a:extLst>
              <a:ext uri="{FF2B5EF4-FFF2-40B4-BE49-F238E27FC236}">
                <a16:creationId xmlns:a16="http://schemas.microsoft.com/office/drawing/2014/main" id="{C95D8111-DCEC-82FC-6857-E8E5C9910EFD}"/>
              </a:ext>
            </a:extLst>
          </p:cNvPr>
          <p:cNvSpPr>
            <a:spLocks noGrp="1"/>
          </p:cNvSpPr>
          <p:nvPr>
            <p:ph type="body" sz="quarter" idx="13" hasCustomPrompt="1"/>
          </p:nvPr>
        </p:nvSpPr>
        <p:spPr>
          <a:xfrm>
            <a:off x="9831284" y="5063129"/>
            <a:ext cx="7086600" cy="1001712"/>
          </a:xfrm>
          <a:prstGeom prst="rect">
            <a:avLst/>
          </a:prstGeom>
        </p:spPr>
        <p:txBody>
          <a:bodyPr>
            <a:normAutofit/>
          </a:bodyPr>
          <a:lstStyle>
            <a:lvl1pPr marL="0" indent="0">
              <a:buNone/>
              <a:defRPr sz="3600">
                <a:solidFill>
                  <a:schemeClr val="bg1"/>
                </a:solidFill>
                <a:latin typeface="+mn-lt"/>
              </a:defRPr>
            </a:lvl1pPr>
          </a:lstStyle>
          <a:p>
            <a:pPr lvl="0"/>
            <a:r>
              <a:rPr lang="en-US"/>
              <a:t>Enter section title here</a:t>
            </a:r>
          </a:p>
        </p:txBody>
      </p:sp>
      <p:sp>
        <p:nvSpPr>
          <p:cNvPr id="28" name="Text Placeholder 27">
            <a:extLst>
              <a:ext uri="{FF2B5EF4-FFF2-40B4-BE49-F238E27FC236}">
                <a16:creationId xmlns:a16="http://schemas.microsoft.com/office/drawing/2014/main" id="{87765F2D-3155-9C3D-F0A3-5621FF596D23}"/>
              </a:ext>
            </a:extLst>
          </p:cNvPr>
          <p:cNvSpPr>
            <a:spLocks noGrp="1"/>
          </p:cNvSpPr>
          <p:nvPr>
            <p:ph type="body" sz="quarter" idx="14" hasCustomPrompt="1"/>
          </p:nvPr>
        </p:nvSpPr>
        <p:spPr>
          <a:xfrm>
            <a:off x="9831284" y="2121020"/>
            <a:ext cx="7086600" cy="1001712"/>
          </a:xfrm>
          <a:prstGeom prst="rect">
            <a:avLst/>
          </a:prstGeom>
        </p:spPr>
        <p:txBody>
          <a:bodyPr>
            <a:normAutofit/>
          </a:bodyPr>
          <a:lstStyle>
            <a:lvl1pPr marL="0" indent="0">
              <a:buNone/>
              <a:defRPr sz="3600">
                <a:solidFill>
                  <a:schemeClr val="bg1"/>
                </a:solidFill>
                <a:latin typeface="+mn-lt"/>
              </a:defRPr>
            </a:lvl1pPr>
          </a:lstStyle>
          <a:p>
            <a:pPr lvl="0"/>
            <a:r>
              <a:rPr lang="en-US"/>
              <a:t>Enter section title here</a:t>
            </a:r>
          </a:p>
        </p:txBody>
      </p:sp>
      <p:sp>
        <p:nvSpPr>
          <p:cNvPr id="30" name="Text Placeholder 29">
            <a:extLst>
              <a:ext uri="{FF2B5EF4-FFF2-40B4-BE49-F238E27FC236}">
                <a16:creationId xmlns:a16="http://schemas.microsoft.com/office/drawing/2014/main" id="{32202D67-7621-03CE-5A2B-C56A06AEFDCC}"/>
              </a:ext>
            </a:extLst>
          </p:cNvPr>
          <p:cNvSpPr>
            <a:spLocks noGrp="1"/>
          </p:cNvSpPr>
          <p:nvPr>
            <p:ph type="body" sz="quarter" idx="15" hasCustomPrompt="1"/>
          </p:nvPr>
        </p:nvSpPr>
        <p:spPr>
          <a:xfrm>
            <a:off x="9155009" y="1889245"/>
            <a:ext cx="676275" cy="1465262"/>
          </a:xfrm>
          <a:prstGeom prst="rect">
            <a:avLst/>
          </a:prstGeom>
        </p:spPr>
        <p:txBody>
          <a:bodyPr>
            <a:normAutofit/>
          </a:bodyPr>
          <a:lstStyle>
            <a:lvl1pPr marL="0" indent="0">
              <a:buNone/>
              <a:defRPr sz="6000" b="1">
                <a:solidFill>
                  <a:schemeClr val="bg1"/>
                </a:solidFill>
                <a:latin typeface="Times" pitchFamily="2" charset="0"/>
              </a:defRPr>
            </a:lvl1pPr>
          </a:lstStyle>
          <a:p>
            <a:pPr lvl="0"/>
            <a:r>
              <a:rPr lang="en-US"/>
              <a:t>1</a:t>
            </a:r>
          </a:p>
        </p:txBody>
      </p:sp>
      <p:sp>
        <p:nvSpPr>
          <p:cNvPr id="32" name="Text Placeholder 31">
            <a:extLst>
              <a:ext uri="{FF2B5EF4-FFF2-40B4-BE49-F238E27FC236}">
                <a16:creationId xmlns:a16="http://schemas.microsoft.com/office/drawing/2014/main" id="{3B162FFD-A8D3-3184-CB37-2CFC860A8715}"/>
              </a:ext>
            </a:extLst>
          </p:cNvPr>
          <p:cNvSpPr>
            <a:spLocks noGrp="1"/>
          </p:cNvSpPr>
          <p:nvPr>
            <p:ph type="body" sz="quarter" idx="16" hasCustomPrompt="1"/>
          </p:nvPr>
        </p:nvSpPr>
        <p:spPr>
          <a:xfrm>
            <a:off x="9144000" y="6296616"/>
            <a:ext cx="676275" cy="1470025"/>
          </a:xfrm>
          <a:prstGeom prst="rect">
            <a:avLst/>
          </a:prstGeom>
        </p:spPr>
        <p:txBody>
          <a:bodyPr>
            <a:normAutofit/>
          </a:bodyPr>
          <a:lstStyle>
            <a:lvl1pPr marL="0" indent="0">
              <a:buNone/>
              <a:defRPr sz="6000" b="1">
                <a:solidFill>
                  <a:schemeClr val="bg1"/>
                </a:solidFill>
                <a:latin typeface="Times" pitchFamily="2" charset="0"/>
              </a:defRPr>
            </a:lvl1pPr>
          </a:lstStyle>
          <a:p>
            <a:pPr lvl="0"/>
            <a:r>
              <a:rPr lang="en-US"/>
              <a:t>4</a:t>
            </a:r>
          </a:p>
        </p:txBody>
      </p:sp>
      <p:sp>
        <p:nvSpPr>
          <p:cNvPr id="34" name="Text Placeholder 33">
            <a:extLst>
              <a:ext uri="{FF2B5EF4-FFF2-40B4-BE49-F238E27FC236}">
                <a16:creationId xmlns:a16="http://schemas.microsoft.com/office/drawing/2014/main" id="{A1138D9A-D029-86A2-ABA3-5C5B4529AEAB}"/>
              </a:ext>
            </a:extLst>
          </p:cNvPr>
          <p:cNvSpPr>
            <a:spLocks noGrp="1"/>
          </p:cNvSpPr>
          <p:nvPr>
            <p:ph type="body" sz="quarter" idx="17" hasCustomPrompt="1"/>
          </p:nvPr>
        </p:nvSpPr>
        <p:spPr>
          <a:xfrm>
            <a:off x="9831284" y="6530772"/>
            <a:ext cx="7086600" cy="1001712"/>
          </a:xfrm>
          <a:prstGeom prst="rect">
            <a:avLst/>
          </a:prstGeom>
        </p:spPr>
        <p:txBody>
          <a:bodyPr>
            <a:normAutofit/>
          </a:bodyPr>
          <a:lstStyle>
            <a:lvl1pPr marL="0" indent="0">
              <a:buNone/>
              <a:defRPr sz="3600">
                <a:solidFill>
                  <a:schemeClr val="bg1"/>
                </a:solidFill>
                <a:latin typeface="+mn-lt"/>
              </a:defRPr>
            </a:lvl1pPr>
          </a:lstStyle>
          <a:p>
            <a:pPr lvl="0"/>
            <a:r>
              <a:rPr lang="en-US"/>
              <a:t>Enter section title here</a:t>
            </a:r>
          </a:p>
        </p:txBody>
      </p:sp>
      <p:sp>
        <p:nvSpPr>
          <p:cNvPr id="7" name="Text Placeholder 6">
            <a:extLst>
              <a:ext uri="{FF2B5EF4-FFF2-40B4-BE49-F238E27FC236}">
                <a16:creationId xmlns:a16="http://schemas.microsoft.com/office/drawing/2014/main" id="{7A09E902-D8A4-A640-976A-AE3A0C88BAC3}"/>
              </a:ext>
            </a:extLst>
          </p:cNvPr>
          <p:cNvSpPr>
            <a:spLocks noGrp="1"/>
          </p:cNvSpPr>
          <p:nvPr>
            <p:ph type="body" sz="quarter" idx="18" hasCustomPrompt="1"/>
          </p:nvPr>
        </p:nvSpPr>
        <p:spPr>
          <a:xfrm>
            <a:off x="1053022" y="2956719"/>
            <a:ext cx="5356225" cy="4373562"/>
          </a:xfrm>
          <a:prstGeom prst="rect">
            <a:avLst/>
          </a:prstGeom>
        </p:spPr>
        <p:txBody>
          <a:bodyPr>
            <a:normAutofit/>
          </a:bodyPr>
          <a:lstStyle>
            <a:lvl1pPr marL="0" indent="0">
              <a:buNone/>
              <a:defRPr sz="8000">
                <a:solidFill>
                  <a:srgbClr val="1C345D"/>
                </a:solidFill>
                <a:latin typeface="Times" pitchFamily="2" charset="0"/>
              </a:defRPr>
            </a:lvl1pPr>
          </a:lstStyle>
          <a:p>
            <a:pPr lvl="0"/>
            <a:r>
              <a:rPr lang="en-US"/>
              <a:t>Title of Sections Here</a:t>
            </a:r>
          </a:p>
        </p:txBody>
      </p:sp>
      <p:sp>
        <p:nvSpPr>
          <p:cNvPr id="3" name="Oval 2">
            <a:extLst>
              <a:ext uri="{FF2B5EF4-FFF2-40B4-BE49-F238E27FC236}">
                <a16:creationId xmlns:a16="http://schemas.microsoft.com/office/drawing/2014/main" id="{928B6237-FEB4-D727-FDB8-FFF9E59A7C6C}"/>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533EBB8-0E7E-2E52-31D3-B39BA50B7D93}"/>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0">
            <a:extLst>
              <a:ext uri="{FF2B5EF4-FFF2-40B4-BE49-F238E27FC236}">
                <a16:creationId xmlns:a16="http://schemas.microsoft.com/office/drawing/2014/main" id="{F1CFB79B-81F6-0ACB-18D5-9A261EC829FB}"/>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9" name="Oval 8">
            <a:extLst>
              <a:ext uri="{FF2B5EF4-FFF2-40B4-BE49-F238E27FC236}">
                <a16:creationId xmlns:a16="http://schemas.microsoft.com/office/drawing/2014/main" id="{3C47A142-3DD2-E0A7-9763-979579F32A51}"/>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6">
            <a:extLst>
              <a:ext uri="{FF2B5EF4-FFF2-40B4-BE49-F238E27FC236}">
                <a16:creationId xmlns:a16="http://schemas.microsoft.com/office/drawing/2014/main" id="{A04B9170-778E-4FF6-0FD6-F9D5A2CC1757}"/>
              </a:ext>
            </a:extLst>
          </p:cNvPr>
          <p:cNvSpPr/>
          <p:nvPr userDrawn="1"/>
        </p:nvSpPr>
        <p:spPr>
          <a:xfrm rot="1008" flipV="1">
            <a:off x="4351891" y="9310633"/>
            <a:ext cx="12599674" cy="0"/>
          </a:xfrm>
          <a:prstGeom prst="line">
            <a:avLst/>
          </a:prstGeom>
          <a:ln w="12700" cap="rnd">
            <a:solidFill>
              <a:srgbClr val="0B799A"/>
            </a:solidFill>
            <a:prstDash val="solid"/>
            <a:headEnd type="none" w="sm" len="sm"/>
            <a:tailEnd type="none" w="sm" len="sm"/>
          </a:ln>
        </p:spPr>
        <p:txBody>
          <a:bodyPr/>
          <a:lstStyle/>
          <a:p>
            <a:endParaRPr lang="en-US"/>
          </a:p>
        </p:txBody>
      </p:sp>
      <p:sp>
        <p:nvSpPr>
          <p:cNvPr id="12" name="TextBox 10">
            <a:extLst>
              <a:ext uri="{FF2B5EF4-FFF2-40B4-BE49-F238E27FC236}">
                <a16:creationId xmlns:a16="http://schemas.microsoft.com/office/drawing/2014/main" id="{6CBA931B-8524-E30F-F489-D732CF862E00}"/>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13" name="Subtitle 2">
            <a:extLst>
              <a:ext uri="{FF2B5EF4-FFF2-40B4-BE49-F238E27FC236}">
                <a16:creationId xmlns:a16="http://schemas.microsoft.com/office/drawing/2014/main" id="{EB204307-86D2-6EC4-37DA-68C50FB023E9}"/>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Tree>
    <p:extLst>
      <p:ext uri="{BB962C8B-B14F-4D97-AF65-F5344CB8AC3E}">
        <p14:creationId xmlns:p14="http://schemas.microsoft.com/office/powerpoint/2010/main" val="161163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all ou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07050E5-52D7-526B-FB06-FCE0549AFFDC}"/>
              </a:ext>
            </a:extLst>
          </p:cNvPr>
          <p:cNvSpPr>
            <a:spLocks noGrp="1"/>
          </p:cNvSpPr>
          <p:nvPr>
            <p:ph type="body" sz="quarter" idx="10" hasCustomPrompt="1"/>
          </p:nvPr>
        </p:nvSpPr>
        <p:spPr>
          <a:xfrm>
            <a:off x="1743496" y="2881269"/>
            <a:ext cx="676275" cy="1465263"/>
          </a:xfrm>
          <a:prstGeom prst="rect">
            <a:avLst/>
          </a:prstGeom>
        </p:spPr>
        <p:txBody>
          <a:bodyPr>
            <a:normAutofit/>
          </a:bodyPr>
          <a:lstStyle>
            <a:lvl1pPr marL="0" indent="0">
              <a:buFontTx/>
              <a:buNone/>
              <a:defRPr sz="5400" b="1">
                <a:solidFill>
                  <a:srgbClr val="1C345D"/>
                </a:solidFill>
                <a:latin typeface="Times" pitchFamily="2" charset="0"/>
              </a:defRPr>
            </a:lvl1pPr>
          </a:lstStyle>
          <a:p>
            <a:pPr lvl="0"/>
            <a:r>
              <a:rPr lang="en-US"/>
              <a:t>2</a:t>
            </a:r>
          </a:p>
        </p:txBody>
      </p:sp>
      <p:sp>
        <p:nvSpPr>
          <p:cNvPr id="21" name="Text Placeholder 20">
            <a:extLst>
              <a:ext uri="{FF2B5EF4-FFF2-40B4-BE49-F238E27FC236}">
                <a16:creationId xmlns:a16="http://schemas.microsoft.com/office/drawing/2014/main" id="{4670AAE0-BEE9-EFB7-B0A1-7FDFFC63CFEC}"/>
              </a:ext>
            </a:extLst>
          </p:cNvPr>
          <p:cNvSpPr>
            <a:spLocks noGrp="1"/>
          </p:cNvSpPr>
          <p:nvPr>
            <p:ph type="body" sz="quarter" idx="11" hasCustomPrompt="1"/>
          </p:nvPr>
        </p:nvSpPr>
        <p:spPr>
          <a:xfrm>
            <a:off x="2419771" y="3113044"/>
            <a:ext cx="7086600" cy="1001713"/>
          </a:xfrm>
          <a:prstGeom prst="rect">
            <a:avLst/>
          </a:prstGeom>
        </p:spPr>
        <p:txBody>
          <a:bodyPr>
            <a:normAutofit/>
          </a:bodyPr>
          <a:lstStyle>
            <a:lvl1pPr marL="0" indent="0">
              <a:buNone/>
              <a:defRPr sz="3600">
                <a:solidFill>
                  <a:srgbClr val="1C345D"/>
                </a:solidFill>
                <a:latin typeface="+mn-lt"/>
              </a:defRPr>
            </a:lvl1pPr>
          </a:lstStyle>
          <a:p>
            <a:pPr lvl="0"/>
            <a:r>
              <a:rPr lang="en-US"/>
              <a:t>Enter section title here</a:t>
            </a:r>
          </a:p>
        </p:txBody>
      </p:sp>
      <p:sp>
        <p:nvSpPr>
          <p:cNvPr id="24" name="Text Placeholder 23">
            <a:extLst>
              <a:ext uri="{FF2B5EF4-FFF2-40B4-BE49-F238E27FC236}">
                <a16:creationId xmlns:a16="http://schemas.microsoft.com/office/drawing/2014/main" id="{0D586040-2BD7-A7F8-54A9-B4DC1C73596D}"/>
              </a:ext>
            </a:extLst>
          </p:cNvPr>
          <p:cNvSpPr>
            <a:spLocks noGrp="1"/>
          </p:cNvSpPr>
          <p:nvPr>
            <p:ph type="body" sz="quarter" idx="12" hasCustomPrompt="1"/>
          </p:nvPr>
        </p:nvSpPr>
        <p:spPr>
          <a:xfrm>
            <a:off x="1743496" y="4351294"/>
            <a:ext cx="676275" cy="1465262"/>
          </a:xfrm>
          <a:prstGeom prst="rect">
            <a:avLst/>
          </a:prstGeom>
        </p:spPr>
        <p:txBody>
          <a:bodyPr/>
          <a:lstStyle>
            <a:lvl1pPr marL="0" indent="0">
              <a:buNone/>
              <a:defRPr sz="5400" b="1">
                <a:solidFill>
                  <a:srgbClr val="1C345D"/>
                </a:solidFill>
                <a:latin typeface="Times" pitchFamily="2" charset="0"/>
              </a:defRPr>
            </a:lvl1pPr>
          </a:lstStyle>
          <a:p>
            <a:pPr lvl="0"/>
            <a:r>
              <a:rPr lang="en-US"/>
              <a:t>3</a:t>
            </a:r>
          </a:p>
        </p:txBody>
      </p:sp>
      <p:sp>
        <p:nvSpPr>
          <p:cNvPr id="26" name="Text Placeholder 25">
            <a:extLst>
              <a:ext uri="{FF2B5EF4-FFF2-40B4-BE49-F238E27FC236}">
                <a16:creationId xmlns:a16="http://schemas.microsoft.com/office/drawing/2014/main" id="{C95D8111-DCEC-82FC-6857-E8E5C9910EFD}"/>
              </a:ext>
            </a:extLst>
          </p:cNvPr>
          <p:cNvSpPr>
            <a:spLocks noGrp="1"/>
          </p:cNvSpPr>
          <p:nvPr>
            <p:ph type="body" sz="quarter" idx="13" hasCustomPrompt="1"/>
          </p:nvPr>
        </p:nvSpPr>
        <p:spPr>
          <a:xfrm>
            <a:off x="2419771" y="4583069"/>
            <a:ext cx="7086600" cy="1001712"/>
          </a:xfrm>
          <a:prstGeom prst="rect">
            <a:avLst/>
          </a:prstGeom>
        </p:spPr>
        <p:txBody>
          <a:bodyPr>
            <a:normAutofit/>
          </a:bodyPr>
          <a:lstStyle>
            <a:lvl1pPr marL="0" indent="0">
              <a:buNone/>
              <a:defRPr sz="3600">
                <a:solidFill>
                  <a:srgbClr val="1C345D"/>
                </a:solidFill>
                <a:latin typeface="+mn-lt"/>
              </a:defRPr>
            </a:lvl1pPr>
          </a:lstStyle>
          <a:p>
            <a:pPr lvl="0"/>
            <a:r>
              <a:rPr lang="en-US"/>
              <a:t>Enter section title here</a:t>
            </a:r>
          </a:p>
        </p:txBody>
      </p:sp>
      <p:sp>
        <p:nvSpPr>
          <p:cNvPr id="28" name="Text Placeholder 27">
            <a:extLst>
              <a:ext uri="{FF2B5EF4-FFF2-40B4-BE49-F238E27FC236}">
                <a16:creationId xmlns:a16="http://schemas.microsoft.com/office/drawing/2014/main" id="{87765F2D-3155-9C3D-F0A3-5621FF596D23}"/>
              </a:ext>
            </a:extLst>
          </p:cNvPr>
          <p:cNvSpPr>
            <a:spLocks noGrp="1"/>
          </p:cNvSpPr>
          <p:nvPr>
            <p:ph type="body" sz="quarter" idx="14" hasCustomPrompt="1"/>
          </p:nvPr>
        </p:nvSpPr>
        <p:spPr>
          <a:xfrm>
            <a:off x="2419771" y="1640960"/>
            <a:ext cx="7086600" cy="1001712"/>
          </a:xfrm>
          <a:prstGeom prst="rect">
            <a:avLst/>
          </a:prstGeom>
        </p:spPr>
        <p:txBody>
          <a:bodyPr>
            <a:normAutofit/>
          </a:bodyPr>
          <a:lstStyle>
            <a:lvl1pPr marL="0" indent="0">
              <a:buNone/>
              <a:defRPr sz="3600">
                <a:solidFill>
                  <a:srgbClr val="1C345D"/>
                </a:solidFill>
                <a:latin typeface="+mn-lt"/>
              </a:defRPr>
            </a:lvl1pPr>
          </a:lstStyle>
          <a:p>
            <a:pPr lvl="0"/>
            <a:r>
              <a:rPr lang="en-US"/>
              <a:t>Enter section title here</a:t>
            </a:r>
          </a:p>
        </p:txBody>
      </p:sp>
      <p:sp>
        <p:nvSpPr>
          <p:cNvPr id="30" name="Text Placeholder 29">
            <a:extLst>
              <a:ext uri="{FF2B5EF4-FFF2-40B4-BE49-F238E27FC236}">
                <a16:creationId xmlns:a16="http://schemas.microsoft.com/office/drawing/2014/main" id="{32202D67-7621-03CE-5A2B-C56A06AEFDCC}"/>
              </a:ext>
            </a:extLst>
          </p:cNvPr>
          <p:cNvSpPr>
            <a:spLocks noGrp="1"/>
          </p:cNvSpPr>
          <p:nvPr>
            <p:ph type="body" sz="quarter" idx="15" hasCustomPrompt="1"/>
          </p:nvPr>
        </p:nvSpPr>
        <p:spPr>
          <a:xfrm>
            <a:off x="1743496" y="1409185"/>
            <a:ext cx="676275" cy="1465262"/>
          </a:xfrm>
          <a:prstGeom prst="rect">
            <a:avLst/>
          </a:prstGeom>
        </p:spPr>
        <p:txBody>
          <a:bodyPr/>
          <a:lstStyle>
            <a:lvl1pPr marL="0" indent="0">
              <a:buNone/>
              <a:defRPr sz="5400" b="1">
                <a:solidFill>
                  <a:srgbClr val="1C345D"/>
                </a:solidFill>
                <a:latin typeface="Times" pitchFamily="2" charset="0"/>
              </a:defRPr>
            </a:lvl1pPr>
          </a:lstStyle>
          <a:p>
            <a:pPr lvl="0"/>
            <a:r>
              <a:rPr lang="en-US"/>
              <a:t>1</a:t>
            </a:r>
          </a:p>
        </p:txBody>
      </p:sp>
      <p:sp>
        <p:nvSpPr>
          <p:cNvPr id="32" name="Text Placeholder 31">
            <a:extLst>
              <a:ext uri="{FF2B5EF4-FFF2-40B4-BE49-F238E27FC236}">
                <a16:creationId xmlns:a16="http://schemas.microsoft.com/office/drawing/2014/main" id="{3B162FFD-A8D3-3184-CB37-2CFC860A8715}"/>
              </a:ext>
            </a:extLst>
          </p:cNvPr>
          <p:cNvSpPr>
            <a:spLocks noGrp="1"/>
          </p:cNvSpPr>
          <p:nvPr>
            <p:ph type="body" sz="quarter" idx="16" hasCustomPrompt="1"/>
          </p:nvPr>
        </p:nvSpPr>
        <p:spPr>
          <a:xfrm>
            <a:off x="1732487" y="5816556"/>
            <a:ext cx="676275" cy="1470025"/>
          </a:xfrm>
          <a:prstGeom prst="rect">
            <a:avLst/>
          </a:prstGeom>
        </p:spPr>
        <p:txBody>
          <a:bodyPr/>
          <a:lstStyle>
            <a:lvl1pPr marL="0" indent="0">
              <a:buNone/>
              <a:defRPr sz="5400" b="1">
                <a:solidFill>
                  <a:srgbClr val="1C345D"/>
                </a:solidFill>
                <a:latin typeface="Times" pitchFamily="2" charset="0"/>
              </a:defRPr>
            </a:lvl1pPr>
          </a:lstStyle>
          <a:p>
            <a:pPr lvl="0"/>
            <a:r>
              <a:rPr lang="en-US"/>
              <a:t>4</a:t>
            </a:r>
          </a:p>
        </p:txBody>
      </p:sp>
      <p:sp>
        <p:nvSpPr>
          <p:cNvPr id="34" name="Text Placeholder 33">
            <a:extLst>
              <a:ext uri="{FF2B5EF4-FFF2-40B4-BE49-F238E27FC236}">
                <a16:creationId xmlns:a16="http://schemas.microsoft.com/office/drawing/2014/main" id="{A1138D9A-D029-86A2-ABA3-5C5B4529AEAB}"/>
              </a:ext>
            </a:extLst>
          </p:cNvPr>
          <p:cNvSpPr>
            <a:spLocks noGrp="1"/>
          </p:cNvSpPr>
          <p:nvPr>
            <p:ph type="body" sz="quarter" idx="17" hasCustomPrompt="1"/>
          </p:nvPr>
        </p:nvSpPr>
        <p:spPr>
          <a:xfrm>
            <a:off x="2419771" y="6050712"/>
            <a:ext cx="7086600" cy="1001712"/>
          </a:xfrm>
          <a:prstGeom prst="rect">
            <a:avLst/>
          </a:prstGeom>
        </p:spPr>
        <p:txBody>
          <a:bodyPr>
            <a:normAutofit/>
          </a:bodyPr>
          <a:lstStyle>
            <a:lvl1pPr marL="0" indent="0">
              <a:buNone/>
              <a:defRPr sz="3600">
                <a:solidFill>
                  <a:srgbClr val="1C345D"/>
                </a:solidFill>
                <a:latin typeface="+mn-lt"/>
              </a:defRPr>
            </a:lvl1pPr>
          </a:lstStyle>
          <a:p>
            <a:pPr lvl="0"/>
            <a:r>
              <a:rPr lang="en-US"/>
              <a:t>Enter section title here</a:t>
            </a:r>
          </a:p>
        </p:txBody>
      </p:sp>
      <p:sp>
        <p:nvSpPr>
          <p:cNvPr id="8" name="Oval 7">
            <a:extLst>
              <a:ext uri="{FF2B5EF4-FFF2-40B4-BE49-F238E27FC236}">
                <a16:creationId xmlns:a16="http://schemas.microsoft.com/office/drawing/2014/main" id="{CB98C23D-A1C4-5D3A-87B2-D809E01B074E}"/>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0">
            <a:extLst>
              <a:ext uri="{FF2B5EF4-FFF2-40B4-BE49-F238E27FC236}">
                <a16:creationId xmlns:a16="http://schemas.microsoft.com/office/drawing/2014/main" id="{24C16E02-EA3E-EE88-5770-96293A7DE533}"/>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pic>
        <p:nvPicPr>
          <p:cNvPr id="16" name="Picture 15">
            <a:extLst>
              <a:ext uri="{FF2B5EF4-FFF2-40B4-BE49-F238E27FC236}">
                <a16:creationId xmlns:a16="http://schemas.microsoft.com/office/drawing/2014/main" id="{1B346B4B-6133-4975-CD4A-DD5D39E22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8670"/>
            <a:ext cx="676274" cy="6615724"/>
          </a:xfrm>
          <a:prstGeom prst="rect">
            <a:avLst/>
          </a:prstGeom>
        </p:spPr>
      </p:pic>
      <p:sp>
        <p:nvSpPr>
          <p:cNvPr id="17" name="AutoShape 6">
            <a:extLst>
              <a:ext uri="{FF2B5EF4-FFF2-40B4-BE49-F238E27FC236}">
                <a16:creationId xmlns:a16="http://schemas.microsoft.com/office/drawing/2014/main" id="{28877F6F-E57B-1C7E-0F53-830A3375B1C3}"/>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18" name="Subtitle 2">
            <a:extLst>
              <a:ext uri="{FF2B5EF4-FFF2-40B4-BE49-F238E27FC236}">
                <a16:creationId xmlns:a16="http://schemas.microsoft.com/office/drawing/2014/main" id="{CDC0F068-6F09-2EB7-098B-A9E4FF46AC16}"/>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Tree>
    <p:extLst>
      <p:ext uri="{BB962C8B-B14F-4D97-AF65-F5344CB8AC3E}">
        <p14:creationId xmlns:p14="http://schemas.microsoft.com/office/powerpoint/2010/main" val="407904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bg1"/>
        </a:solidFill>
        <a:effectLst/>
      </p:bgPr>
    </p:bg>
    <p:spTree>
      <p:nvGrpSpPr>
        <p:cNvPr id="1" name=""/>
        <p:cNvGrpSpPr/>
        <p:nvPr/>
      </p:nvGrpSpPr>
      <p:grpSpPr>
        <a:xfrm>
          <a:off x="0" y="0"/>
          <a:ext cx="0" cy="0"/>
          <a:chOff x="0" y="0"/>
          <a:chExt cx="0" cy="0"/>
        </a:xfrm>
      </p:grpSpPr>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1028698" y="9534525"/>
            <a:ext cx="15922866" cy="547688"/>
          </a:xfrm>
        </p:spPr>
        <p:txBody>
          <a:bodyPr/>
          <a:lstStyle>
            <a:lvl1pPr>
              <a:defRPr b="0" i="0">
                <a:solidFill>
                  <a:srgbClr val="1C345D"/>
                </a:solidFill>
                <a:latin typeface="+mn-lt"/>
                <a:cs typeface="Calibri" panose="020F0502020204030204" pitchFamily="34" charset="0"/>
              </a:defRPr>
            </a:lvl1pPr>
          </a:lstStyle>
          <a:p>
            <a:r>
              <a:rPr lang="en-US"/>
              <a:t>Footer</a:t>
            </a:r>
          </a:p>
        </p:txBody>
      </p:sp>
      <p:sp>
        <p:nvSpPr>
          <p:cNvPr id="16" name="Title 1">
            <a:extLst>
              <a:ext uri="{FF2B5EF4-FFF2-40B4-BE49-F238E27FC236}">
                <a16:creationId xmlns:a16="http://schemas.microsoft.com/office/drawing/2014/main" id="{D1D043B0-94CA-9978-A0E7-72BFE2CBD203}"/>
              </a:ext>
            </a:extLst>
          </p:cNvPr>
          <p:cNvSpPr>
            <a:spLocks noGrp="1"/>
          </p:cNvSpPr>
          <p:nvPr>
            <p:ph type="ctrTitle" hasCustomPrompt="1"/>
          </p:nvPr>
        </p:nvSpPr>
        <p:spPr>
          <a:xfrm>
            <a:off x="1028697" y="707755"/>
            <a:ext cx="15922867" cy="975592"/>
          </a:xfrm>
          <a:prstGeom prst="rect">
            <a:avLst/>
          </a:prstGeom>
        </p:spPr>
        <p:txBody>
          <a:bodyPr>
            <a:normAutofit/>
          </a:bodyPr>
          <a:lstStyle>
            <a:lvl1pPr>
              <a:defRPr sz="4800" b="0" i="0">
                <a:solidFill>
                  <a:srgbClr val="1C345D"/>
                </a:solidFill>
                <a:latin typeface="Times" pitchFamily="2" charset="0"/>
                <a:cs typeface="Calibri" panose="020F0502020204030204" pitchFamily="34" charset="0"/>
              </a:defRPr>
            </a:lvl1pPr>
          </a:lstStyle>
          <a:p>
            <a:r>
              <a:rPr lang="en-US"/>
              <a:t>Enter heading here</a:t>
            </a:r>
          </a:p>
        </p:txBody>
      </p:sp>
      <p:sp>
        <p:nvSpPr>
          <p:cNvPr id="8" name="Text Placeholder 7">
            <a:extLst>
              <a:ext uri="{FF2B5EF4-FFF2-40B4-BE49-F238E27FC236}">
                <a16:creationId xmlns:a16="http://schemas.microsoft.com/office/drawing/2014/main" id="{A0A87890-6147-9E6D-79A4-B3A777F287EC}"/>
              </a:ext>
            </a:extLst>
          </p:cNvPr>
          <p:cNvSpPr>
            <a:spLocks noGrp="1"/>
          </p:cNvSpPr>
          <p:nvPr>
            <p:ph type="body" sz="quarter" idx="13" hasCustomPrompt="1"/>
          </p:nvPr>
        </p:nvSpPr>
        <p:spPr>
          <a:xfrm>
            <a:off x="1028700" y="2037421"/>
            <a:ext cx="15922864" cy="890196"/>
          </a:xfrm>
          <a:prstGeom prst="rect">
            <a:avLst/>
          </a:prstGeom>
        </p:spPr>
        <p:txBody>
          <a:bodyPr>
            <a:normAutofit/>
          </a:bodyPr>
          <a:lstStyle>
            <a:lvl1pPr marL="0" indent="0">
              <a:buNone/>
              <a:defRPr sz="2800" b="0" i="0">
                <a:solidFill>
                  <a:srgbClr val="0B799A"/>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Enter subtext here</a:t>
            </a:r>
          </a:p>
        </p:txBody>
      </p:sp>
      <p:sp>
        <p:nvSpPr>
          <p:cNvPr id="9" name="Text Placeholder 7">
            <a:extLst>
              <a:ext uri="{FF2B5EF4-FFF2-40B4-BE49-F238E27FC236}">
                <a16:creationId xmlns:a16="http://schemas.microsoft.com/office/drawing/2014/main" id="{3126302C-E362-A452-FB59-8C7ACF19610D}"/>
              </a:ext>
            </a:extLst>
          </p:cNvPr>
          <p:cNvSpPr>
            <a:spLocks noGrp="1"/>
          </p:cNvSpPr>
          <p:nvPr>
            <p:ph type="body" sz="quarter" idx="14" hasCustomPrompt="1"/>
          </p:nvPr>
        </p:nvSpPr>
        <p:spPr>
          <a:xfrm>
            <a:off x="1028700" y="3176128"/>
            <a:ext cx="15922864" cy="5416469"/>
          </a:xfrm>
          <a:prstGeom prst="rect">
            <a:avLst/>
          </a:prstGeom>
        </p:spPr>
        <p:txBody>
          <a:bodyPr>
            <a:normAutofit/>
          </a:bodyPr>
          <a:lstStyle>
            <a:lvl1pPr marL="457200" indent="-457200">
              <a:buFont typeface="Arial" panose="020B0604020202020204" pitchFamily="34" charset="0"/>
              <a:buChar char="•"/>
              <a:defRPr sz="2400" b="0" i="0">
                <a:solidFill>
                  <a:srgbClr val="1C345D"/>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lvl="0"/>
            <a:r>
              <a:rPr lang="en-US"/>
              <a:t>Enter</a:t>
            </a:r>
          </a:p>
          <a:p>
            <a:pPr lvl="0"/>
            <a:r>
              <a:rPr lang="en-US"/>
              <a:t>Key </a:t>
            </a:r>
          </a:p>
          <a:p>
            <a:pPr lvl="0"/>
            <a:r>
              <a:rPr lang="en-US"/>
              <a:t>Points</a:t>
            </a:r>
          </a:p>
          <a:p>
            <a:pPr lvl="0"/>
            <a:r>
              <a:rPr lang="en-US"/>
              <a:t>Here</a:t>
            </a:r>
          </a:p>
          <a:p>
            <a:pPr lvl="0"/>
            <a:r>
              <a:rPr lang="en-US"/>
              <a:t>Delete this section if you do not need</a:t>
            </a:r>
          </a:p>
        </p:txBody>
      </p:sp>
      <p:sp>
        <p:nvSpPr>
          <p:cNvPr id="3" name="Oval 2">
            <a:extLst>
              <a:ext uri="{FF2B5EF4-FFF2-40B4-BE49-F238E27FC236}">
                <a16:creationId xmlns:a16="http://schemas.microsoft.com/office/drawing/2014/main" id="{49FCDCC2-5310-0417-7A80-D34BD8916E39}"/>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
            <a:extLst>
              <a:ext uri="{FF2B5EF4-FFF2-40B4-BE49-F238E27FC236}">
                <a16:creationId xmlns:a16="http://schemas.microsoft.com/office/drawing/2014/main" id="{BDD2103F-81EB-E24E-C54D-591E80C1B66C}"/>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10" name="AutoShape 6">
            <a:extLst>
              <a:ext uri="{FF2B5EF4-FFF2-40B4-BE49-F238E27FC236}">
                <a16:creationId xmlns:a16="http://schemas.microsoft.com/office/drawing/2014/main" id="{9089C5C8-23B1-1A7C-11E5-D58DC321E7BB}"/>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12" name="Subtitle 2">
            <a:extLst>
              <a:ext uri="{FF2B5EF4-FFF2-40B4-BE49-F238E27FC236}">
                <a16:creationId xmlns:a16="http://schemas.microsoft.com/office/drawing/2014/main" id="{922DA9C0-C9FB-5D2A-6F70-077832E26FF4}"/>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Tree>
    <p:extLst>
      <p:ext uri="{BB962C8B-B14F-4D97-AF65-F5344CB8AC3E}">
        <p14:creationId xmlns:p14="http://schemas.microsoft.com/office/powerpoint/2010/main" val="238895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chemeClr val="bg1"/>
        </a:solidFill>
        <a:effectLst/>
      </p:bgPr>
    </p:bg>
    <p:spTree>
      <p:nvGrpSpPr>
        <p:cNvPr id="1" name=""/>
        <p:cNvGrpSpPr/>
        <p:nvPr/>
      </p:nvGrpSpPr>
      <p:grpSpPr>
        <a:xfrm>
          <a:off x="0" y="0"/>
          <a:ext cx="0" cy="0"/>
          <a:chOff x="0" y="0"/>
          <a:chExt cx="0" cy="0"/>
        </a:xfrm>
      </p:grpSpPr>
      <p:sp>
        <p:nvSpPr>
          <p:cNvPr id="14" name="Footer Placeholder 3">
            <a:extLst>
              <a:ext uri="{FF2B5EF4-FFF2-40B4-BE49-F238E27FC236}">
                <a16:creationId xmlns:a16="http://schemas.microsoft.com/office/drawing/2014/main" id="{96E7429F-8E60-BC1E-E86B-33BBC276C65D}"/>
              </a:ext>
            </a:extLst>
          </p:cNvPr>
          <p:cNvSpPr>
            <a:spLocks noGrp="1"/>
          </p:cNvSpPr>
          <p:nvPr>
            <p:ph type="ftr" sz="quarter" idx="11"/>
          </p:nvPr>
        </p:nvSpPr>
        <p:spPr>
          <a:xfrm>
            <a:off x="1028698" y="9534525"/>
            <a:ext cx="15922866" cy="547688"/>
          </a:xfrm>
        </p:spPr>
        <p:txBody>
          <a:bodyPr/>
          <a:lstStyle>
            <a:lvl1pPr>
              <a:defRPr b="0" i="0">
                <a:solidFill>
                  <a:srgbClr val="1C345D"/>
                </a:solidFill>
                <a:latin typeface="+mn-lt"/>
                <a:cs typeface="Calibri" panose="020F0502020204030204" pitchFamily="34" charset="0"/>
              </a:defRPr>
            </a:lvl1pPr>
          </a:lstStyle>
          <a:p>
            <a:r>
              <a:rPr lang="en-US"/>
              <a:t>Footer</a:t>
            </a:r>
          </a:p>
        </p:txBody>
      </p:sp>
      <p:sp>
        <p:nvSpPr>
          <p:cNvPr id="16" name="Title 1">
            <a:extLst>
              <a:ext uri="{FF2B5EF4-FFF2-40B4-BE49-F238E27FC236}">
                <a16:creationId xmlns:a16="http://schemas.microsoft.com/office/drawing/2014/main" id="{D1D043B0-94CA-9978-A0E7-72BFE2CBD203}"/>
              </a:ext>
            </a:extLst>
          </p:cNvPr>
          <p:cNvSpPr>
            <a:spLocks noGrp="1"/>
          </p:cNvSpPr>
          <p:nvPr>
            <p:ph type="ctrTitle" hasCustomPrompt="1"/>
          </p:nvPr>
        </p:nvSpPr>
        <p:spPr>
          <a:xfrm>
            <a:off x="1028697" y="707755"/>
            <a:ext cx="15922867" cy="975592"/>
          </a:xfrm>
          <a:prstGeom prst="rect">
            <a:avLst/>
          </a:prstGeom>
        </p:spPr>
        <p:txBody>
          <a:bodyPr>
            <a:normAutofit/>
          </a:bodyPr>
          <a:lstStyle>
            <a:lvl1pPr>
              <a:defRPr sz="4800" b="0" i="0">
                <a:solidFill>
                  <a:srgbClr val="1C345D"/>
                </a:solidFill>
                <a:latin typeface="Times" pitchFamily="2" charset="0"/>
                <a:cs typeface="Calibri" panose="020F0502020204030204" pitchFamily="34" charset="0"/>
              </a:defRPr>
            </a:lvl1pPr>
          </a:lstStyle>
          <a:p>
            <a:r>
              <a:rPr lang="en-US"/>
              <a:t>Text and Image</a:t>
            </a:r>
          </a:p>
        </p:txBody>
      </p:sp>
      <p:sp>
        <p:nvSpPr>
          <p:cNvPr id="11" name="Picture Placeholder 10">
            <a:extLst>
              <a:ext uri="{FF2B5EF4-FFF2-40B4-BE49-F238E27FC236}">
                <a16:creationId xmlns:a16="http://schemas.microsoft.com/office/drawing/2014/main" id="{580912F6-33E9-1070-7587-82BDE182A76F}"/>
              </a:ext>
            </a:extLst>
          </p:cNvPr>
          <p:cNvSpPr>
            <a:spLocks noGrp="1"/>
          </p:cNvSpPr>
          <p:nvPr>
            <p:ph type="pic" sz="quarter" idx="12"/>
          </p:nvPr>
        </p:nvSpPr>
        <p:spPr>
          <a:xfrm>
            <a:off x="10560692" y="2037421"/>
            <a:ext cx="6390873" cy="6551374"/>
          </a:xfrm>
          <a:prstGeom prst="rect">
            <a:avLst/>
          </a:prstGeom>
        </p:spPr>
        <p:txBody>
          <a:bodyPr>
            <a:normAutofit/>
          </a:bodyPr>
          <a:lstStyle>
            <a:lvl1pPr marL="0" indent="0">
              <a:buNone/>
              <a:defRPr sz="2800">
                <a:solidFill>
                  <a:srgbClr val="1C345D"/>
                </a:solidFill>
                <a:latin typeface="+mn-lt"/>
              </a:defRPr>
            </a:lvl1pPr>
          </a:lstStyle>
          <a:p>
            <a:endParaRPr lang="en-US"/>
          </a:p>
        </p:txBody>
      </p:sp>
      <p:sp>
        <p:nvSpPr>
          <p:cNvPr id="8" name="Text Placeholder 7">
            <a:extLst>
              <a:ext uri="{FF2B5EF4-FFF2-40B4-BE49-F238E27FC236}">
                <a16:creationId xmlns:a16="http://schemas.microsoft.com/office/drawing/2014/main" id="{A0A87890-6147-9E6D-79A4-B3A777F287EC}"/>
              </a:ext>
            </a:extLst>
          </p:cNvPr>
          <p:cNvSpPr>
            <a:spLocks noGrp="1"/>
          </p:cNvSpPr>
          <p:nvPr>
            <p:ph type="body" sz="quarter" idx="13" hasCustomPrompt="1"/>
          </p:nvPr>
        </p:nvSpPr>
        <p:spPr>
          <a:xfrm>
            <a:off x="1028700" y="2037421"/>
            <a:ext cx="8952860" cy="890196"/>
          </a:xfrm>
          <a:prstGeom prst="rect">
            <a:avLst/>
          </a:prstGeom>
        </p:spPr>
        <p:txBody>
          <a:bodyPr>
            <a:normAutofit/>
          </a:bodyPr>
          <a:lstStyle>
            <a:lvl1pPr marL="0" indent="0">
              <a:buNone/>
              <a:defRPr sz="2800" b="0" i="0">
                <a:solidFill>
                  <a:srgbClr val="0B799A"/>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Enter subtext here</a:t>
            </a:r>
          </a:p>
        </p:txBody>
      </p:sp>
      <p:sp>
        <p:nvSpPr>
          <p:cNvPr id="9" name="Text Placeholder 7">
            <a:extLst>
              <a:ext uri="{FF2B5EF4-FFF2-40B4-BE49-F238E27FC236}">
                <a16:creationId xmlns:a16="http://schemas.microsoft.com/office/drawing/2014/main" id="{3126302C-E362-A452-FB59-8C7ACF19610D}"/>
              </a:ext>
            </a:extLst>
          </p:cNvPr>
          <p:cNvSpPr>
            <a:spLocks noGrp="1"/>
          </p:cNvSpPr>
          <p:nvPr>
            <p:ph type="body" sz="quarter" idx="14" hasCustomPrompt="1"/>
          </p:nvPr>
        </p:nvSpPr>
        <p:spPr>
          <a:xfrm>
            <a:off x="1028700" y="3176128"/>
            <a:ext cx="8952860" cy="3934743"/>
          </a:xfrm>
          <a:prstGeom prst="rect">
            <a:avLst/>
          </a:prstGeom>
        </p:spPr>
        <p:txBody>
          <a:bodyPr>
            <a:normAutofit/>
          </a:bodyPr>
          <a:lstStyle>
            <a:lvl1pPr marL="457200" indent="-457200">
              <a:buFont typeface="Arial" panose="020B0604020202020204" pitchFamily="34" charset="0"/>
              <a:buChar char="•"/>
              <a:defRPr sz="2400" b="0" i="0">
                <a:solidFill>
                  <a:srgbClr val="1C345D"/>
                </a:solidFill>
                <a:latin typeface="+mn-lt"/>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lvl="0"/>
            <a:r>
              <a:rPr lang="en-US"/>
              <a:t>Enter</a:t>
            </a:r>
          </a:p>
          <a:p>
            <a:pPr lvl="0"/>
            <a:r>
              <a:rPr lang="en-US"/>
              <a:t>Key </a:t>
            </a:r>
          </a:p>
          <a:p>
            <a:pPr lvl="0"/>
            <a:r>
              <a:rPr lang="en-US"/>
              <a:t>Points</a:t>
            </a:r>
          </a:p>
          <a:p>
            <a:pPr lvl="0"/>
            <a:r>
              <a:rPr lang="en-US"/>
              <a:t>Here</a:t>
            </a:r>
          </a:p>
          <a:p>
            <a:pPr lvl="0"/>
            <a:r>
              <a:rPr lang="en-US"/>
              <a:t>Delete this section if you do not need</a:t>
            </a:r>
          </a:p>
        </p:txBody>
      </p:sp>
      <p:sp>
        <p:nvSpPr>
          <p:cNvPr id="3" name="Oval 2">
            <a:extLst>
              <a:ext uri="{FF2B5EF4-FFF2-40B4-BE49-F238E27FC236}">
                <a16:creationId xmlns:a16="http://schemas.microsoft.com/office/drawing/2014/main" id="{49FCDCC2-5310-0417-7A80-D34BD8916E39}"/>
              </a:ext>
            </a:extLst>
          </p:cNvPr>
          <p:cNvSpPr/>
          <p:nvPr userDrawn="1"/>
        </p:nvSpPr>
        <p:spPr>
          <a:xfrm>
            <a:off x="17276450" y="9042837"/>
            <a:ext cx="456208" cy="456208"/>
          </a:xfrm>
          <a:prstGeom prst="ellipse">
            <a:avLst/>
          </a:prstGeom>
          <a:solidFill>
            <a:srgbClr val="1C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
            <a:extLst>
              <a:ext uri="{FF2B5EF4-FFF2-40B4-BE49-F238E27FC236}">
                <a16:creationId xmlns:a16="http://schemas.microsoft.com/office/drawing/2014/main" id="{BDD2103F-81EB-E24E-C54D-591E80C1B66C}"/>
              </a:ext>
            </a:extLst>
          </p:cNvPr>
          <p:cNvSpPr txBox="1"/>
          <p:nvPr userDrawn="1"/>
        </p:nvSpPr>
        <p:spPr>
          <a:xfrm>
            <a:off x="17349746" y="9066670"/>
            <a:ext cx="309617" cy="323486"/>
          </a:xfrm>
          <a:prstGeom prst="rect">
            <a:avLst/>
          </a:prstGeom>
        </p:spPr>
        <p:txBody>
          <a:bodyPr wrap="square" lIns="0" tIns="0" rIns="0" bIns="0" rtlCol="0" anchor="t">
            <a:spAutoFit/>
          </a:bodyPr>
          <a:lstStyle/>
          <a:p>
            <a:pPr marL="0" lvl="0" indent="0" algn="ctr">
              <a:lnSpc>
                <a:spcPts val="2800"/>
              </a:lnSpc>
              <a:spcBef>
                <a:spcPct val="0"/>
              </a:spcBef>
            </a:pPr>
            <a:fld id="{7F31C99B-14C2-7149-B1A7-26064733D5E0}" type="slidenum">
              <a:rPr lang="en-US" sz="1600" b="0" i="0" spc="40" smtClean="0">
                <a:solidFill>
                  <a:schemeClr val="bg1"/>
                </a:solidFill>
                <a:latin typeface="+mn-lt"/>
                <a:cs typeface="Calibri" panose="020F0502020204030204" pitchFamily="34" charset="0"/>
              </a:rPr>
              <a:pPr marL="0" lvl="0" indent="0" algn="ctr">
                <a:lnSpc>
                  <a:spcPts val="2800"/>
                </a:lnSpc>
                <a:spcBef>
                  <a:spcPct val="0"/>
                </a:spcBef>
              </a:pPr>
              <a:t>‹#›</a:t>
            </a:fld>
            <a:endParaRPr lang="en-US" sz="1600" b="0" i="0" spc="40">
              <a:solidFill>
                <a:schemeClr val="bg1"/>
              </a:solidFill>
              <a:latin typeface="+mn-lt"/>
              <a:cs typeface="Calibri" panose="020F0502020204030204" pitchFamily="34" charset="0"/>
            </a:endParaRPr>
          </a:p>
        </p:txBody>
      </p:sp>
      <p:sp>
        <p:nvSpPr>
          <p:cNvPr id="10" name="AutoShape 6">
            <a:extLst>
              <a:ext uri="{FF2B5EF4-FFF2-40B4-BE49-F238E27FC236}">
                <a16:creationId xmlns:a16="http://schemas.microsoft.com/office/drawing/2014/main" id="{9089C5C8-23B1-1A7C-11E5-D58DC321E7BB}"/>
              </a:ext>
            </a:extLst>
          </p:cNvPr>
          <p:cNvSpPr/>
          <p:nvPr userDrawn="1"/>
        </p:nvSpPr>
        <p:spPr>
          <a:xfrm rot="1008" flipV="1">
            <a:off x="4351891" y="9310633"/>
            <a:ext cx="12599674" cy="0"/>
          </a:xfrm>
          <a:prstGeom prst="line">
            <a:avLst/>
          </a:prstGeom>
          <a:ln w="12700" cap="rnd">
            <a:solidFill>
              <a:srgbClr val="03C1D5"/>
            </a:solidFill>
            <a:prstDash val="solid"/>
            <a:headEnd type="none" w="sm" len="sm"/>
            <a:tailEnd type="none" w="sm" len="sm"/>
          </a:ln>
        </p:spPr>
        <p:txBody>
          <a:bodyPr/>
          <a:lstStyle/>
          <a:p>
            <a:endParaRPr lang="en-US"/>
          </a:p>
        </p:txBody>
      </p:sp>
      <p:sp>
        <p:nvSpPr>
          <p:cNvPr id="12" name="Subtitle 2">
            <a:extLst>
              <a:ext uri="{FF2B5EF4-FFF2-40B4-BE49-F238E27FC236}">
                <a16:creationId xmlns:a16="http://schemas.microsoft.com/office/drawing/2014/main" id="{922DA9C0-C9FB-5D2A-6F70-077832E26FF4}"/>
              </a:ext>
            </a:extLst>
          </p:cNvPr>
          <p:cNvSpPr txBox="1">
            <a:spLocks/>
          </p:cNvSpPr>
          <p:nvPr userDrawn="1"/>
        </p:nvSpPr>
        <p:spPr>
          <a:xfrm>
            <a:off x="1053021" y="9111113"/>
            <a:ext cx="3417379" cy="4525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000" b="0" i="0" kern="1200">
                <a:solidFill>
                  <a:srgbClr val="1C3B6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a:solidFill>
                  <a:srgbClr val="1C345D"/>
                </a:solidFill>
                <a:latin typeface="+mn-lt"/>
              </a:rPr>
              <a:t>Fred Hutchinson Cancer Center</a:t>
            </a:r>
          </a:p>
        </p:txBody>
      </p:sp>
    </p:spTree>
    <p:extLst>
      <p:ext uri="{BB962C8B-B14F-4D97-AF65-F5344CB8AC3E}">
        <p14:creationId xmlns:p14="http://schemas.microsoft.com/office/powerpoint/2010/main" val="153621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698" y="952500"/>
            <a:ext cx="162306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8698" y="2278062"/>
            <a:ext cx="16230601" cy="5753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endParaRPr lang="en-US"/>
          </a:p>
        </p:txBody>
      </p:sp>
      <p:sp>
        <p:nvSpPr>
          <p:cNvPr id="4" name="Footer Placeholder 3">
            <a:extLst>
              <a:ext uri="{FF2B5EF4-FFF2-40B4-BE49-F238E27FC236}">
                <a16:creationId xmlns:a16="http://schemas.microsoft.com/office/drawing/2014/main" id="{F927552D-2B98-5A92-881F-D4E4D2021936}"/>
              </a:ext>
            </a:extLst>
          </p:cNvPr>
          <p:cNvSpPr>
            <a:spLocks noGrp="1"/>
          </p:cNvSpPr>
          <p:nvPr>
            <p:ph type="ftr" sz="quarter" idx="3"/>
          </p:nvPr>
        </p:nvSpPr>
        <p:spPr>
          <a:xfrm>
            <a:off x="1028698" y="9534525"/>
            <a:ext cx="16230600" cy="547688"/>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25" r:id="rId1"/>
    <p:sldLayoutId id="2147483685" r:id="rId2"/>
    <p:sldLayoutId id="2147483700" r:id="rId3"/>
    <p:sldLayoutId id="2147483674" r:id="rId4"/>
    <p:sldLayoutId id="2147483649" r:id="rId5"/>
    <p:sldLayoutId id="2147483684" r:id="rId6"/>
    <p:sldLayoutId id="2147483683" r:id="rId7"/>
    <p:sldLayoutId id="2147483668" r:id="rId8"/>
    <p:sldLayoutId id="2147483701" r:id="rId9"/>
    <p:sldLayoutId id="2147483665" r:id="rId10"/>
    <p:sldLayoutId id="2147483675" r:id="rId11"/>
    <p:sldLayoutId id="2147483662" r:id="rId12"/>
    <p:sldLayoutId id="2147483650" r:id="rId13"/>
    <p:sldLayoutId id="2147483667" r:id="rId14"/>
    <p:sldLayoutId id="2147483702" r:id="rId15"/>
    <p:sldLayoutId id="2147483671" r:id="rId16"/>
    <p:sldLayoutId id="2147483727" r:id="rId17"/>
    <p:sldLayoutId id="2147483686" r:id="rId18"/>
    <p:sldLayoutId id="2147483680" r:id="rId19"/>
    <p:sldLayoutId id="2147483681" r:id="rId20"/>
    <p:sldLayoutId id="2147483724" r:id="rId21"/>
    <p:sldLayoutId id="2147483679" r:id="rId22"/>
    <p:sldLayoutId id="2147483734" r:id="rId23"/>
  </p:sldLayoutIdLst>
  <p:txStyles>
    <p:titleStyle>
      <a:lvl1pPr algn="l" defTabSz="914400" rtl="0" eaLnBrk="1" latinLnBrk="0" hangingPunct="1">
        <a:spcBef>
          <a:spcPct val="0"/>
        </a:spcBef>
        <a:buNone/>
        <a:defRPr sz="6000" b="1" i="0" kern="1200">
          <a:solidFill>
            <a:srgbClr val="1C345D"/>
          </a:solidFill>
          <a:latin typeface="Times" pitchFamily="2"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4800" b="0" i="0" kern="1200">
          <a:solidFill>
            <a:srgbClr val="1C345D"/>
          </a:solidFill>
          <a:latin typeface="Times" pitchFamily="2"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0B799A"/>
          </a:solidFill>
          <a:latin typeface="+mn-lt"/>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1C345D"/>
          </a:solidFill>
          <a:latin typeface="+mn-lt"/>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698" y="952500"/>
            <a:ext cx="162306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8698" y="2278062"/>
            <a:ext cx="16230601" cy="5753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endParaRPr lang="en-US"/>
          </a:p>
        </p:txBody>
      </p:sp>
      <p:sp>
        <p:nvSpPr>
          <p:cNvPr id="4" name="Footer Placeholder 3">
            <a:extLst>
              <a:ext uri="{FF2B5EF4-FFF2-40B4-BE49-F238E27FC236}">
                <a16:creationId xmlns:a16="http://schemas.microsoft.com/office/drawing/2014/main" id="{F927552D-2B98-5A92-881F-D4E4D2021936}"/>
              </a:ext>
            </a:extLst>
          </p:cNvPr>
          <p:cNvSpPr>
            <a:spLocks noGrp="1"/>
          </p:cNvSpPr>
          <p:nvPr>
            <p:ph type="ftr" sz="quarter" idx="3"/>
          </p:nvPr>
        </p:nvSpPr>
        <p:spPr>
          <a:xfrm>
            <a:off x="1028698" y="9534525"/>
            <a:ext cx="16230600" cy="547688"/>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US"/>
              <a:t>Suicidal Ideation In-Clinic Screening</a:t>
            </a:r>
          </a:p>
        </p:txBody>
      </p:sp>
    </p:spTree>
  </p:cSld>
  <p:clrMap bg1="lt1" tx1="dk1" bg2="lt2" tx2="dk2" accent1="accent1" accent2="accent2" accent3="accent3" accent4="accent4" accent5="accent5" accent6="accent6" hlink="hlink" folHlink="folHlink"/>
  <p:sldLayoutIdLst>
    <p:sldLayoutId id="2147483733" r:id="rId1"/>
  </p:sldLayoutIdLst>
  <p:hf hdr="0" dt="0"/>
  <p:txStyles>
    <p:titleStyle>
      <a:lvl1pPr algn="l" defTabSz="914400" rtl="0" eaLnBrk="1" latinLnBrk="0" hangingPunct="1">
        <a:spcBef>
          <a:spcPct val="0"/>
        </a:spcBef>
        <a:buNone/>
        <a:defRPr sz="6000" b="1" i="0" kern="1200">
          <a:solidFill>
            <a:srgbClr val="1C345D"/>
          </a:solidFill>
          <a:latin typeface="Times" pitchFamily="2"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4800" b="0" i="0" kern="1200">
          <a:solidFill>
            <a:srgbClr val="1C345D"/>
          </a:solidFill>
          <a:latin typeface="Times" pitchFamily="2"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0B799A"/>
          </a:solidFill>
          <a:latin typeface="+mn-lt"/>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1C345D"/>
          </a:solidFill>
          <a:latin typeface="+mn-lt"/>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compassionfatigue.org/"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passionfatigue.org/"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compassionfatigue.org/" TargetMode="External"/><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3FB00-CF7D-E18D-CFBD-65A1292B0DD8}"/>
              </a:ext>
            </a:extLst>
          </p:cNvPr>
          <p:cNvSpPr>
            <a:spLocks noGrp="1"/>
          </p:cNvSpPr>
          <p:nvPr>
            <p:ph type="ctrTitle"/>
          </p:nvPr>
        </p:nvSpPr>
        <p:spPr/>
        <p:txBody>
          <a:bodyPr/>
          <a:lstStyle/>
          <a:p>
            <a:r>
              <a:rPr lang="en-US" dirty="0"/>
              <a:t>Building Resilience: Preventing and Treating Compassion Fatigue</a:t>
            </a:r>
            <a:br>
              <a:rPr lang="en-US" dirty="0"/>
            </a:br>
            <a:endParaRPr lang="en-US" dirty="0"/>
          </a:p>
        </p:txBody>
      </p:sp>
      <p:sp>
        <p:nvSpPr>
          <p:cNvPr id="5" name="Subtitle 4">
            <a:extLst>
              <a:ext uri="{FF2B5EF4-FFF2-40B4-BE49-F238E27FC236}">
                <a16:creationId xmlns:a16="http://schemas.microsoft.com/office/drawing/2014/main" id="{2887241F-3472-FBB1-1837-768804EFDB2C}"/>
              </a:ext>
            </a:extLst>
          </p:cNvPr>
          <p:cNvSpPr>
            <a:spLocks noGrp="1"/>
          </p:cNvSpPr>
          <p:nvPr>
            <p:ph type="subTitle" idx="1"/>
          </p:nvPr>
        </p:nvSpPr>
        <p:spPr/>
        <p:txBody>
          <a:bodyPr/>
          <a:lstStyle/>
          <a:p>
            <a:r>
              <a:rPr lang="en-US" dirty="0"/>
              <a:t>Jourdan Cruz, MSc, MSW, LICSW</a:t>
            </a:r>
          </a:p>
          <a:p>
            <a:r>
              <a:rPr lang="en-US" dirty="0"/>
              <a:t>Manager, Social Work and Patient Navigation</a:t>
            </a:r>
          </a:p>
          <a:p>
            <a:r>
              <a:rPr lang="en-US" dirty="0"/>
              <a:t>Fred Hutchinson Cancer Center</a:t>
            </a:r>
          </a:p>
          <a:p>
            <a:r>
              <a:rPr lang="en-US" dirty="0"/>
              <a:t>June 2023</a:t>
            </a:r>
          </a:p>
          <a:p>
            <a:endParaRPr lang="en-US" dirty="0"/>
          </a:p>
        </p:txBody>
      </p:sp>
      <p:sp>
        <p:nvSpPr>
          <p:cNvPr id="6" name="Footer Placeholder 3">
            <a:extLst>
              <a:ext uri="{FF2B5EF4-FFF2-40B4-BE49-F238E27FC236}">
                <a16:creationId xmlns:a16="http://schemas.microsoft.com/office/drawing/2014/main" id="{A2898A33-AD8F-4130-DE72-A031FDDE5E25}"/>
              </a:ext>
            </a:extLst>
          </p:cNvPr>
          <p:cNvSpPr txBox="1">
            <a:spLocks/>
          </p:cNvSpPr>
          <p:nvPr/>
        </p:nvSpPr>
        <p:spPr>
          <a:xfrm>
            <a:off x="1182567" y="9592967"/>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Moving Beyond Cancer to Wellness June 2023</a:t>
            </a:r>
          </a:p>
        </p:txBody>
      </p:sp>
    </p:spTree>
    <p:extLst>
      <p:ext uri="{BB962C8B-B14F-4D97-AF65-F5344CB8AC3E}">
        <p14:creationId xmlns:p14="http://schemas.microsoft.com/office/powerpoint/2010/main" val="314557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BC6F-96FF-19C2-3ED0-669163E4EF9E}"/>
              </a:ext>
            </a:extLst>
          </p:cNvPr>
          <p:cNvSpPr>
            <a:spLocks noGrp="1"/>
          </p:cNvSpPr>
          <p:nvPr>
            <p:ph type="ctrTitle"/>
          </p:nvPr>
        </p:nvSpPr>
        <p:spPr/>
        <p:txBody>
          <a:bodyPr>
            <a:normAutofit/>
          </a:bodyPr>
          <a:lstStyle/>
          <a:p>
            <a:r>
              <a:rPr lang="en-US" sz="5400" dirty="0">
                <a:solidFill>
                  <a:srgbClr val="1B365D"/>
                </a:solidFill>
                <a:ea typeface="宋体"/>
              </a:rPr>
              <a:t>Four Tools to Foster Resilience</a:t>
            </a:r>
            <a:endParaRPr lang="en-US" sz="5400" dirty="0"/>
          </a:p>
        </p:txBody>
      </p:sp>
      <p:sp>
        <p:nvSpPr>
          <p:cNvPr id="3" name="Text Placeholder 2">
            <a:extLst>
              <a:ext uri="{FF2B5EF4-FFF2-40B4-BE49-F238E27FC236}">
                <a16:creationId xmlns:a16="http://schemas.microsoft.com/office/drawing/2014/main" id="{32677DA1-813B-0F04-75D4-710714A0055E}"/>
              </a:ext>
            </a:extLst>
          </p:cNvPr>
          <p:cNvSpPr>
            <a:spLocks noGrp="1"/>
          </p:cNvSpPr>
          <p:nvPr>
            <p:ph type="body" sz="quarter" idx="13"/>
          </p:nvPr>
        </p:nvSpPr>
        <p:spPr/>
        <p:txBody>
          <a:bodyPr>
            <a:normAutofit/>
          </a:bodyPr>
          <a:lstStyle/>
          <a:p>
            <a:r>
              <a:rPr lang="en-US" sz="3200" dirty="0"/>
              <a:t>Do what works, and what works is what you actually do</a:t>
            </a:r>
          </a:p>
        </p:txBody>
      </p:sp>
      <p:sp>
        <p:nvSpPr>
          <p:cNvPr id="4" name="Text Placeholder 3">
            <a:extLst>
              <a:ext uri="{FF2B5EF4-FFF2-40B4-BE49-F238E27FC236}">
                <a16:creationId xmlns:a16="http://schemas.microsoft.com/office/drawing/2014/main" id="{F72C43E4-A316-C77A-B54C-968DFC02A912}"/>
              </a:ext>
            </a:extLst>
          </p:cNvPr>
          <p:cNvSpPr>
            <a:spLocks noGrp="1"/>
          </p:cNvSpPr>
          <p:nvPr>
            <p:ph type="body" sz="quarter" idx="14"/>
          </p:nvPr>
        </p:nvSpPr>
        <p:spPr>
          <a:xfrm>
            <a:off x="1028697" y="3194057"/>
            <a:ext cx="15922864" cy="5788578"/>
          </a:xfrm>
        </p:spPr>
        <p:txBody>
          <a:bodyPr>
            <a:noAutofit/>
          </a:bodyPr>
          <a:lstStyle/>
          <a:p>
            <a:r>
              <a:rPr lang="en-US" sz="4000" dirty="0">
                <a:solidFill>
                  <a:srgbClr val="1B365D"/>
                </a:solidFill>
              </a:rPr>
              <a:t>Accentuating the positive through cognitive reframing</a:t>
            </a:r>
          </a:p>
          <a:p>
            <a:pPr lvl="1"/>
            <a:r>
              <a:rPr lang="en-US" sz="3600" dirty="0">
                <a:solidFill>
                  <a:srgbClr val="1B365D"/>
                </a:solidFill>
                <a:latin typeface="+mn-lt"/>
              </a:rPr>
              <a:t>“Shift into Neutral”</a:t>
            </a:r>
          </a:p>
          <a:p>
            <a:pPr lvl="1"/>
            <a:r>
              <a:rPr lang="en-US" sz="3600" dirty="0">
                <a:solidFill>
                  <a:srgbClr val="1B365D"/>
                </a:solidFill>
                <a:latin typeface="+mn-lt"/>
              </a:rPr>
              <a:t>Countering cognitive distortions</a:t>
            </a:r>
          </a:p>
          <a:p>
            <a:pPr marL="457200" lvl="1" indent="0">
              <a:buNone/>
            </a:pPr>
            <a:endParaRPr lang="en-US" sz="3600" dirty="0">
              <a:solidFill>
                <a:srgbClr val="1B365D"/>
              </a:solidFill>
              <a:latin typeface="+mn-lt"/>
            </a:endParaRPr>
          </a:p>
          <a:p>
            <a:r>
              <a:rPr lang="en-US" sz="4000" dirty="0">
                <a:solidFill>
                  <a:srgbClr val="1B365D"/>
                </a:solidFill>
              </a:rPr>
              <a:t>Work Towards Acceptance </a:t>
            </a:r>
          </a:p>
          <a:p>
            <a:pPr lvl="1"/>
            <a:r>
              <a:rPr lang="en-US" sz="3600" dirty="0">
                <a:solidFill>
                  <a:srgbClr val="1B365D"/>
                </a:solidFill>
                <a:latin typeface="+mn-lt"/>
              </a:rPr>
              <a:t>“Practices makes for easier practice”</a:t>
            </a:r>
          </a:p>
          <a:p>
            <a:pPr lvl="1"/>
            <a:r>
              <a:rPr lang="en-US" sz="3600" dirty="0">
                <a:solidFill>
                  <a:srgbClr val="1B365D"/>
                </a:solidFill>
                <a:latin typeface="+mn-lt"/>
              </a:rPr>
              <a:t>Mindful walking, eating, and breathing practices</a:t>
            </a:r>
          </a:p>
          <a:p>
            <a:pPr marL="0" indent="0">
              <a:buNone/>
            </a:pPr>
            <a:endParaRPr lang="en-US" sz="3600" dirty="0">
              <a:solidFill>
                <a:srgbClr val="1B365D"/>
              </a:solidFill>
            </a:endParaRPr>
          </a:p>
        </p:txBody>
      </p:sp>
      <p:sp>
        <p:nvSpPr>
          <p:cNvPr id="6" name="Footer Placeholder 3">
            <a:extLst>
              <a:ext uri="{FF2B5EF4-FFF2-40B4-BE49-F238E27FC236}">
                <a16:creationId xmlns:a16="http://schemas.microsoft.com/office/drawing/2014/main" id="{8C79AEF5-13DC-A4CC-91A7-D1A50339A009}"/>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36014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BC6F-96FF-19C2-3ED0-669163E4EF9E}"/>
              </a:ext>
            </a:extLst>
          </p:cNvPr>
          <p:cNvSpPr>
            <a:spLocks noGrp="1"/>
          </p:cNvSpPr>
          <p:nvPr>
            <p:ph type="ctrTitle"/>
          </p:nvPr>
        </p:nvSpPr>
        <p:spPr/>
        <p:txBody>
          <a:bodyPr>
            <a:normAutofit/>
          </a:bodyPr>
          <a:lstStyle/>
          <a:p>
            <a:r>
              <a:rPr lang="en-US" sz="5400" dirty="0">
                <a:solidFill>
                  <a:srgbClr val="1B365D"/>
                </a:solidFill>
                <a:ea typeface="宋体"/>
              </a:rPr>
              <a:t>Four Tools to Foster Resilience</a:t>
            </a:r>
            <a:endParaRPr lang="en-US" sz="5400" dirty="0"/>
          </a:p>
        </p:txBody>
      </p:sp>
      <p:sp>
        <p:nvSpPr>
          <p:cNvPr id="3" name="Text Placeholder 2">
            <a:extLst>
              <a:ext uri="{FF2B5EF4-FFF2-40B4-BE49-F238E27FC236}">
                <a16:creationId xmlns:a16="http://schemas.microsoft.com/office/drawing/2014/main" id="{32677DA1-813B-0F04-75D4-710714A0055E}"/>
              </a:ext>
            </a:extLst>
          </p:cNvPr>
          <p:cNvSpPr>
            <a:spLocks noGrp="1"/>
          </p:cNvSpPr>
          <p:nvPr>
            <p:ph type="body" sz="quarter" idx="13"/>
          </p:nvPr>
        </p:nvSpPr>
        <p:spPr/>
        <p:txBody>
          <a:bodyPr>
            <a:normAutofit/>
          </a:bodyPr>
          <a:lstStyle/>
          <a:p>
            <a:r>
              <a:rPr lang="en-US" sz="3200" dirty="0"/>
              <a:t>Do what works, and what works is what you actually do</a:t>
            </a:r>
          </a:p>
        </p:txBody>
      </p:sp>
      <p:sp>
        <p:nvSpPr>
          <p:cNvPr id="4" name="Text Placeholder 3">
            <a:extLst>
              <a:ext uri="{FF2B5EF4-FFF2-40B4-BE49-F238E27FC236}">
                <a16:creationId xmlns:a16="http://schemas.microsoft.com/office/drawing/2014/main" id="{F72C43E4-A316-C77A-B54C-968DFC02A912}"/>
              </a:ext>
            </a:extLst>
          </p:cNvPr>
          <p:cNvSpPr>
            <a:spLocks noGrp="1"/>
          </p:cNvSpPr>
          <p:nvPr>
            <p:ph type="body" sz="quarter" idx="14"/>
          </p:nvPr>
        </p:nvSpPr>
        <p:spPr>
          <a:xfrm>
            <a:off x="1028697" y="3194057"/>
            <a:ext cx="15922864" cy="5788578"/>
          </a:xfrm>
        </p:spPr>
        <p:txBody>
          <a:bodyPr>
            <a:noAutofit/>
          </a:bodyPr>
          <a:lstStyle/>
          <a:p>
            <a:r>
              <a:rPr lang="en-US" sz="4000" dirty="0">
                <a:solidFill>
                  <a:srgbClr val="1B365D"/>
                </a:solidFill>
              </a:rPr>
              <a:t>Schedule Pleasurable Activities </a:t>
            </a:r>
          </a:p>
          <a:p>
            <a:pPr lvl="1"/>
            <a:r>
              <a:rPr lang="en-US" sz="3600" dirty="0">
                <a:solidFill>
                  <a:srgbClr val="1B365D"/>
                </a:solidFill>
                <a:latin typeface="+mn-lt"/>
              </a:rPr>
              <a:t>“Elevation through Activation”</a:t>
            </a:r>
          </a:p>
          <a:p>
            <a:pPr lvl="1"/>
            <a:r>
              <a:rPr lang="en-US" sz="3600" dirty="0">
                <a:solidFill>
                  <a:srgbClr val="1B365D"/>
                </a:solidFill>
                <a:latin typeface="+mn-lt"/>
              </a:rPr>
              <a:t>Pick up a new hobby</a:t>
            </a:r>
          </a:p>
          <a:p>
            <a:pPr marL="457200" lvl="1" indent="0">
              <a:buNone/>
            </a:pPr>
            <a:endParaRPr lang="en-US" sz="3600" dirty="0">
              <a:solidFill>
                <a:srgbClr val="1B365D"/>
              </a:solidFill>
              <a:latin typeface="+mn-lt"/>
            </a:endParaRPr>
          </a:p>
          <a:p>
            <a:r>
              <a:rPr lang="en-US" sz="4000" dirty="0">
                <a:solidFill>
                  <a:srgbClr val="1B365D"/>
                </a:solidFill>
              </a:rPr>
              <a:t>Maintain Meaningful Social Connections</a:t>
            </a:r>
          </a:p>
          <a:p>
            <a:pPr lvl="1"/>
            <a:r>
              <a:rPr lang="en-US" sz="4000" dirty="0">
                <a:solidFill>
                  <a:srgbClr val="1B365D"/>
                </a:solidFill>
              </a:rPr>
              <a:t>Online, in-person, with pets, etc.</a:t>
            </a:r>
          </a:p>
          <a:p>
            <a:pPr marL="457200" lvl="1" indent="0">
              <a:buNone/>
            </a:pPr>
            <a:endParaRPr lang="en-US" sz="4400" dirty="0">
              <a:solidFill>
                <a:srgbClr val="1B365D"/>
              </a:solidFill>
            </a:endParaRPr>
          </a:p>
          <a:p>
            <a:pPr marL="457200" lvl="1" indent="0">
              <a:buNone/>
            </a:pPr>
            <a:endParaRPr lang="en-US" sz="3600" dirty="0">
              <a:solidFill>
                <a:srgbClr val="1B365D"/>
              </a:solidFill>
              <a:latin typeface="+mn-lt"/>
            </a:endParaRPr>
          </a:p>
          <a:p>
            <a:pPr marL="0" indent="0">
              <a:buNone/>
            </a:pPr>
            <a:endParaRPr lang="en-US" sz="3600" dirty="0">
              <a:solidFill>
                <a:srgbClr val="1B365D"/>
              </a:solidFill>
            </a:endParaRPr>
          </a:p>
        </p:txBody>
      </p:sp>
      <p:sp>
        <p:nvSpPr>
          <p:cNvPr id="6" name="Footer Placeholder 3">
            <a:extLst>
              <a:ext uri="{FF2B5EF4-FFF2-40B4-BE49-F238E27FC236}">
                <a16:creationId xmlns:a16="http://schemas.microsoft.com/office/drawing/2014/main" id="{8C79AEF5-13DC-A4CC-91A7-D1A50339A009}"/>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212799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366ADEE-671E-9788-8ED5-D1DEED5ECA33}"/>
              </a:ext>
            </a:extLst>
          </p:cNvPr>
          <p:cNvSpPr>
            <a:spLocks noGrp="1"/>
          </p:cNvSpPr>
          <p:nvPr>
            <p:ph type="body" sz="quarter" idx="18"/>
          </p:nvPr>
        </p:nvSpPr>
        <p:spPr/>
        <p:txBody>
          <a:bodyPr/>
          <a:lstStyle/>
          <a:p>
            <a:r>
              <a:rPr lang="en-US" dirty="0"/>
              <a:t>Talk! But not all at once…</a:t>
            </a:r>
          </a:p>
        </p:txBody>
      </p:sp>
      <p:sp>
        <p:nvSpPr>
          <p:cNvPr id="13" name="Footer Placeholder 3">
            <a:extLst>
              <a:ext uri="{FF2B5EF4-FFF2-40B4-BE49-F238E27FC236}">
                <a16:creationId xmlns:a16="http://schemas.microsoft.com/office/drawing/2014/main" id="{3641CCCC-0442-0AD3-B2AC-2D5CFDECCFD3}"/>
              </a:ext>
            </a:extLst>
          </p:cNvPr>
          <p:cNvSpPr txBox="1">
            <a:spLocks/>
          </p:cNvSpPr>
          <p:nvPr/>
        </p:nvSpPr>
        <p:spPr>
          <a:xfrm>
            <a:off x="1182567" y="9592967"/>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Moving Beyond Cancer to Wellness June 2023</a:t>
            </a:r>
          </a:p>
        </p:txBody>
      </p:sp>
    </p:spTree>
    <p:extLst>
      <p:ext uri="{BB962C8B-B14F-4D97-AF65-F5344CB8AC3E}">
        <p14:creationId xmlns:p14="http://schemas.microsoft.com/office/powerpoint/2010/main" val="373369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366ADEE-671E-9788-8ED5-D1DEED5ECA33}"/>
              </a:ext>
            </a:extLst>
          </p:cNvPr>
          <p:cNvSpPr>
            <a:spLocks noGrp="1"/>
          </p:cNvSpPr>
          <p:nvPr>
            <p:ph type="body" sz="quarter" idx="18"/>
          </p:nvPr>
        </p:nvSpPr>
        <p:spPr/>
        <p:txBody>
          <a:bodyPr/>
          <a:lstStyle/>
          <a:p>
            <a:r>
              <a:rPr lang="en-US" dirty="0"/>
              <a:t>Compassion Fatigue</a:t>
            </a:r>
          </a:p>
        </p:txBody>
      </p:sp>
      <p:sp>
        <p:nvSpPr>
          <p:cNvPr id="12" name="Text Placeholder 3">
            <a:extLst>
              <a:ext uri="{FF2B5EF4-FFF2-40B4-BE49-F238E27FC236}">
                <a16:creationId xmlns:a16="http://schemas.microsoft.com/office/drawing/2014/main" id="{11AF9C1B-9C98-30A0-D32D-8243154B6E96}"/>
              </a:ext>
            </a:extLst>
          </p:cNvPr>
          <p:cNvSpPr txBox="1">
            <a:spLocks/>
          </p:cNvSpPr>
          <p:nvPr/>
        </p:nvSpPr>
        <p:spPr>
          <a:xfrm>
            <a:off x="10136221" y="3121703"/>
            <a:ext cx="7772400" cy="3279097"/>
          </a:xfrm>
          <a:prstGeom prst="rect">
            <a:avLst/>
          </a:prstGeom>
        </p:spPr>
        <p:txBody>
          <a:bodyPr/>
          <a:lstStyle>
            <a:lvl1pPr marL="342900" indent="-342900" algn="l" defTabSz="914400" rtl="0" eaLnBrk="1" latinLnBrk="0" hangingPunct="1">
              <a:spcBef>
                <a:spcPct val="20000"/>
              </a:spcBef>
              <a:buFont typeface="Arial" pitchFamily="34" charset="0"/>
              <a:buChar char="•"/>
              <a:defRPr sz="4800" b="0" i="0" kern="1200">
                <a:solidFill>
                  <a:srgbClr val="1C345D"/>
                </a:solidFill>
                <a:latin typeface="Times" pitchFamily="2"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0B799A"/>
                </a:solidFill>
                <a:latin typeface="+mn-lt"/>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1C345D"/>
                </a:solidFill>
                <a:latin typeface="+mn-lt"/>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2"/>
                </a:solidFill>
              </a:rPr>
              <a:t>“You may not personally be experiencing the trauma, you’re seeing it and you’re witnessing it. But your body doesn’t know that. It doesn’t know this isn’t my trauma.”</a:t>
            </a:r>
          </a:p>
          <a:p>
            <a:pPr lvl="1"/>
            <a:r>
              <a:rPr lang="en-US" dirty="0">
                <a:solidFill>
                  <a:schemeClr val="bg2"/>
                </a:solidFill>
              </a:rPr>
              <a:t>Eleanor Wells </a:t>
            </a:r>
          </a:p>
        </p:txBody>
      </p:sp>
      <p:sp>
        <p:nvSpPr>
          <p:cNvPr id="2" name="Footer Placeholder 3">
            <a:extLst>
              <a:ext uri="{FF2B5EF4-FFF2-40B4-BE49-F238E27FC236}">
                <a16:creationId xmlns:a16="http://schemas.microsoft.com/office/drawing/2014/main" id="{3B9E00FC-6B01-D4C8-8AB0-FA64131C98E1}"/>
              </a:ext>
            </a:extLst>
          </p:cNvPr>
          <p:cNvSpPr txBox="1">
            <a:spLocks/>
          </p:cNvSpPr>
          <p:nvPr/>
        </p:nvSpPr>
        <p:spPr>
          <a:xfrm>
            <a:off x="1182567" y="9592967"/>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Moving Beyond Cancer to Wellness June 2023</a:t>
            </a:r>
          </a:p>
        </p:txBody>
      </p:sp>
    </p:spTree>
    <p:extLst>
      <p:ext uri="{BB962C8B-B14F-4D97-AF65-F5344CB8AC3E}">
        <p14:creationId xmlns:p14="http://schemas.microsoft.com/office/powerpoint/2010/main" val="274025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AC7E-457E-FD26-2931-5D15CFF9D874}"/>
              </a:ext>
            </a:extLst>
          </p:cNvPr>
          <p:cNvSpPr>
            <a:spLocks noGrp="1"/>
          </p:cNvSpPr>
          <p:nvPr>
            <p:ph type="ctrTitle"/>
          </p:nvPr>
        </p:nvSpPr>
        <p:spPr/>
        <p:txBody>
          <a:bodyPr/>
          <a:lstStyle/>
          <a:p>
            <a:r>
              <a:rPr lang="en-US" sz="5400" dirty="0"/>
              <a:t>Compassion</a:t>
            </a:r>
            <a:r>
              <a:rPr lang="en-US" dirty="0"/>
              <a:t> Fatigue is…</a:t>
            </a:r>
          </a:p>
        </p:txBody>
      </p:sp>
      <p:sp>
        <p:nvSpPr>
          <p:cNvPr id="5" name="Text Placeholder 4">
            <a:extLst>
              <a:ext uri="{FF2B5EF4-FFF2-40B4-BE49-F238E27FC236}">
                <a16:creationId xmlns:a16="http://schemas.microsoft.com/office/drawing/2014/main" id="{98171C94-A0FD-C837-2F5B-BA23E704F12F}"/>
              </a:ext>
            </a:extLst>
          </p:cNvPr>
          <p:cNvSpPr>
            <a:spLocks noGrp="1"/>
          </p:cNvSpPr>
          <p:nvPr>
            <p:ph type="body" sz="quarter" idx="14"/>
          </p:nvPr>
        </p:nvSpPr>
        <p:spPr>
          <a:xfrm>
            <a:off x="390643" y="3410518"/>
            <a:ext cx="17506714" cy="3084112"/>
          </a:xfrm>
        </p:spPr>
        <p:txBody>
          <a:bodyPr>
            <a:normAutofit/>
          </a:bodyPr>
          <a:lstStyle/>
          <a:p>
            <a:pPr marL="0" indent="0" algn="ctr">
              <a:buNone/>
            </a:pPr>
            <a:r>
              <a:rPr lang="en-US" sz="4400" b="0" i="0" dirty="0">
                <a:effectLst/>
              </a:rPr>
              <a:t>“… a state experienced by those helping people or animals in distress; it is an extreme state of tension and preoccupation with the suffering of those being helped to the degree that it can create a secondary traumatic stress for the helper.”</a:t>
            </a:r>
            <a:r>
              <a:rPr lang="en-US" sz="4400" b="0" i="0" baseline="30000" dirty="0">
                <a:effectLst/>
              </a:rPr>
              <a:t>2</a:t>
            </a:r>
            <a:endParaRPr lang="en-US" sz="4400" baseline="30000" dirty="0"/>
          </a:p>
        </p:txBody>
      </p:sp>
      <p:sp>
        <p:nvSpPr>
          <p:cNvPr id="9" name="TextBox 8">
            <a:extLst>
              <a:ext uri="{FF2B5EF4-FFF2-40B4-BE49-F238E27FC236}">
                <a16:creationId xmlns:a16="http://schemas.microsoft.com/office/drawing/2014/main" id="{BEEA342D-AF03-5FBE-51E9-80EB50FCD5E3}"/>
              </a:ext>
            </a:extLst>
          </p:cNvPr>
          <p:cNvSpPr txBox="1"/>
          <p:nvPr/>
        </p:nvSpPr>
        <p:spPr>
          <a:xfrm>
            <a:off x="7966952" y="9438752"/>
            <a:ext cx="9941668" cy="646331"/>
          </a:xfrm>
          <a:prstGeom prst="rect">
            <a:avLst/>
          </a:prstGeom>
          <a:noFill/>
        </p:spPr>
        <p:txBody>
          <a:bodyPr wrap="square">
            <a:spAutoFit/>
          </a:bodyPr>
          <a:lstStyle/>
          <a:p>
            <a:r>
              <a:rPr lang="en-US" b="0" i="0" dirty="0">
                <a:solidFill>
                  <a:srgbClr val="303030"/>
                </a:solidFill>
                <a:effectLst/>
                <a:latin typeface="Cambria" panose="02040503050406030204" pitchFamily="18" charset="0"/>
              </a:rPr>
              <a:t>2. Figley C. </a:t>
            </a:r>
            <a:r>
              <a:rPr lang="en-US" b="0" i="1" dirty="0">
                <a:solidFill>
                  <a:srgbClr val="303030"/>
                </a:solidFill>
                <a:effectLst/>
                <a:latin typeface="Cambria" panose="02040503050406030204" pitchFamily="18" charset="0"/>
              </a:rPr>
              <a:t>The Compassion Fatigue Awareness Project.</a:t>
            </a:r>
            <a:r>
              <a:rPr lang="en-US" b="0" i="0" dirty="0">
                <a:solidFill>
                  <a:srgbClr val="303030"/>
                </a:solidFill>
                <a:effectLst/>
                <a:latin typeface="Cambria" panose="02040503050406030204" pitchFamily="18" charset="0"/>
              </a:rPr>
              <a:t> Available from: </a:t>
            </a:r>
            <a:r>
              <a:rPr lang="en-US" b="0" i="0" u="sng" dirty="0">
                <a:solidFill>
                  <a:srgbClr val="376FAA"/>
                </a:solidFill>
                <a:effectLst/>
                <a:latin typeface="Cambria" panose="02040503050406030204" pitchFamily="18" charset="0"/>
                <a:hlinkClick r:id="rId2"/>
              </a:rPr>
              <a:t>http://www.compassionfatigue.org/</a:t>
            </a:r>
            <a:endParaRPr lang="en-US" dirty="0"/>
          </a:p>
        </p:txBody>
      </p:sp>
      <p:sp>
        <p:nvSpPr>
          <p:cNvPr id="16" name="Footer Placeholder 3">
            <a:extLst>
              <a:ext uri="{FF2B5EF4-FFF2-40B4-BE49-F238E27FC236}">
                <a16:creationId xmlns:a16="http://schemas.microsoft.com/office/drawing/2014/main" id="{FA5716E0-BD05-E618-20B8-75F9667734D1}"/>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255095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4F7DC5-FDEC-6DF4-6A66-49EC40A5D042}"/>
              </a:ext>
            </a:extLst>
          </p:cNvPr>
          <p:cNvPicPr>
            <a:picLocks noChangeAspect="1"/>
          </p:cNvPicPr>
          <p:nvPr/>
        </p:nvPicPr>
        <p:blipFill>
          <a:blip r:embed="rId2"/>
          <a:stretch>
            <a:fillRect/>
          </a:stretch>
        </p:blipFill>
        <p:spPr>
          <a:xfrm>
            <a:off x="6816371" y="4276160"/>
            <a:ext cx="5086350" cy="4286250"/>
          </a:xfrm>
          <a:prstGeom prst="rect">
            <a:avLst/>
          </a:prstGeom>
        </p:spPr>
      </p:pic>
      <p:sp>
        <p:nvSpPr>
          <p:cNvPr id="2" name="Title 1">
            <a:extLst>
              <a:ext uri="{FF2B5EF4-FFF2-40B4-BE49-F238E27FC236}">
                <a16:creationId xmlns:a16="http://schemas.microsoft.com/office/drawing/2014/main" id="{4F5EAC7E-457E-FD26-2931-5D15CFF9D874}"/>
              </a:ext>
            </a:extLst>
          </p:cNvPr>
          <p:cNvSpPr>
            <a:spLocks noGrp="1"/>
          </p:cNvSpPr>
          <p:nvPr>
            <p:ph type="ctrTitle"/>
          </p:nvPr>
        </p:nvSpPr>
        <p:spPr/>
        <p:txBody>
          <a:bodyPr/>
          <a:lstStyle/>
          <a:p>
            <a:r>
              <a:rPr lang="en-US" sz="5400" dirty="0"/>
              <a:t>Compassion</a:t>
            </a:r>
            <a:r>
              <a:rPr lang="en-US" dirty="0"/>
              <a:t> Fatigue is…</a:t>
            </a:r>
          </a:p>
        </p:txBody>
      </p:sp>
      <p:sp>
        <p:nvSpPr>
          <p:cNvPr id="9" name="TextBox 8">
            <a:extLst>
              <a:ext uri="{FF2B5EF4-FFF2-40B4-BE49-F238E27FC236}">
                <a16:creationId xmlns:a16="http://schemas.microsoft.com/office/drawing/2014/main" id="{BEEA342D-AF03-5FBE-51E9-80EB50FCD5E3}"/>
              </a:ext>
            </a:extLst>
          </p:cNvPr>
          <p:cNvSpPr txBox="1"/>
          <p:nvPr/>
        </p:nvSpPr>
        <p:spPr>
          <a:xfrm>
            <a:off x="7966952" y="9438752"/>
            <a:ext cx="9941668" cy="646331"/>
          </a:xfrm>
          <a:prstGeom prst="rect">
            <a:avLst/>
          </a:prstGeom>
          <a:noFill/>
        </p:spPr>
        <p:txBody>
          <a:bodyPr wrap="square">
            <a:spAutoFit/>
          </a:bodyPr>
          <a:lstStyle/>
          <a:p>
            <a:r>
              <a:rPr lang="en-US" b="0" i="0" dirty="0">
                <a:solidFill>
                  <a:srgbClr val="303030"/>
                </a:solidFill>
                <a:effectLst/>
                <a:latin typeface="Cambria" panose="02040503050406030204" pitchFamily="18" charset="0"/>
              </a:rPr>
              <a:t>2. Figley C. </a:t>
            </a:r>
            <a:r>
              <a:rPr lang="en-US" b="0" i="1" dirty="0">
                <a:solidFill>
                  <a:srgbClr val="303030"/>
                </a:solidFill>
                <a:effectLst/>
                <a:latin typeface="Cambria" panose="02040503050406030204" pitchFamily="18" charset="0"/>
              </a:rPr>
              <a:t>The Compassion Fatigue Awareness Project.</a:t>
            </a:r>
            <a:r>
              <a:rPr lang="en-US" b="0" i="0" dirty="0">
                <a:solidFill>
                  <a:srgbClr val="303030"/>
                </a:solidFill>
                <a:effectLst/>
                <a:latin typeface="Cambria" panose="02040503050406030204" pitchFamily="18" charset="0"/>
              </a:rPr>
              <a:t> Available from: </a:t>
            </a:r>
            <a:r>
              <a:rPr lang="en-US" b="0" i="0" u="sng" dirty="0">
                <a:solidFill>
                  <a:srgbClr val="376FAA"/>
                </a:solidFill>
                <a:effectLst/>
                <a:latin typeface="Cambria" panose="02040503050406030204" pitchFamily="18" charset="0"/>
                <a:hlinkClick r:id="rId3"/>
              </a:rPr>
              <a:t>http://www.compassionfatigue.org/</a:t>
            </a:r>
            <a:endParaRPr lang="en-US" dirty="0"/>
          </a:p>
        </p:txBody>
      </p:sp>
      <p:sp>
        <p:nvSpPr>
          <p:cNvPr id="13" name="Text Placeholder 4">
            <a:extLst>
              <a:ext uri="{FF2B5EF4-FFF2-40B4-BE49-F238E27FC236}">
                <a16:creationId xmlns:a16="http://schemas.microsoft.com/office/drawing/2014/main" id="{E126349D-A126-9107-4C5F-1BB17B030212}"/>
              </a:ext>
            </a:extLst>
          </p:cNvPr>
          <p:cNvSpPr txBox="1">
            <a:spLocks/>
          </p:cNvSpPr>
          <p:nvPr/>
        </p:nvSpPr>
        <p:spPr>
          <a:xfrm>
            <a:off x="401906" y="2559689"/>
            <a:ext cx="17506714" cy="1367640"/>
          </a:xfrm>
          <a:prstGeom prst="rect">
            <a:avLst/>
          </a:prstGeom>
        </p:spPr>
        <p:txBody>
          <a:bodyPr vert="horz" lIns="91440" tIns="45720" rIns="91440" bIns="45720" rtlCol="0">
            <a:normAutofit lnSpcReduction="10000"/>
          </a:bodyPr>
          <a:lstStyle>
            <a:lvl1pPr marL="457200" indent="-457200" algn="l" defTabSz="914400" rtl="0" eaLnBrk="1" latinLnBrk="0" hangingPunct="1">
              <a:spcBef>
                <a:spcPct val="20000"/>
              </a:spcBef>
              <a:buFont typeface="Arial" panose="020B0604020202020204" pitchFamily="34" charset="0"/>
              <a:buChar char="•"/>
              <a:defRPr sz="2400" b="0" i="0" kern="1200">
                <a:solidFill>
                  <a:srgbClr val="1C345D"/>
                </a:solidFill>
                <a:latin typeface="+mn-lt"/>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 when we lose the ability to care for others effectively due to caring for others extendedly.”</a:t>
            </a:r>
            <a:endParaRPr lang="en-US" sz="4400" baseline="30000" dirty="0"/>
          </a:p>
        </p:txBody>
      </p:sp>
      <p:sp>
        <p:nvSpPr>
          <p:cNvPr id="16" name="Footer Placeholder 3">
            <a:extLst>
              <a:ext uri="{FF2B5EF4-FFF2-40B4-BE49-F238E27FC236}">
                <a16:creationId xmlns:a16="http://schemas.microsoft.com/office/drawing/2014/main" id="{FA5716E0-BD05-E618-20B8-75F9667734D1}"/>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369291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E1DB5A8B-B930-EE7C-317A-5F2B5AB64743}"/>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pic>
        <p:nvPicPr>
          <p:cNvPr id="9220" name="Picture 4" descr="Compassion Fatigue : Midland County Hope Portal">
            <a:extLst>
              <a:ext uri="{FF2B5EF4-FFF2-40B4-BE49-F238E27FC236}">
                <a16:creationId xmlns:a16="http://schemas.microsoft.com/office/drawing/2014/main" id="{E8EFCAEC-183A-5F5F-AD9D-AC17299D6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36" y="278222"/>
            <a:ext cx="15657728" cy="86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55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ow to Combat Compassion Fatigue">
            <a:extLst>
              <a:ext uri="{FF2B5EF4-FFF2-40B4-BE49-F238E27FC236}">
                <a16:creationId xmlns:a16="http://schemas.microsoft.com/office/drawing/2014/main" id="{571EAC73-92C6-D013-5FAF-5D8B679541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17"/>
          <a:stretch/>
        </p:blipFill>
        <p:spPr bwMode="auto">
          <a:xfrm>
            <a:off x="-153869" y="0"/>
            <a:ext cx="18288000" cy="9293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66C533-9EF3-70F4-38FA-FBE3F1DBA045}"/>
              </a:ext>
            </a:extLst>
          </p:cNvPr>
          <p:cNvSpPr txBox="1"/>
          <p:nvPr/>
        </p:nvSpPr>
        <p:spPr>
          <a:xfrm>
            <a:off x="7368702" y="9423602"/>
            <a:ext cx="10145948" cy="646331"/>
          </a:xfrm>
          <a:prstGeom prst="rect">
            <a:avLst/>
          </a:prstGeom>
          <a:noFill/>
        </p:spPr>
        <p:txBody>
          <a:bodyPr wrap="square">
            <a:spAutoFit/>
          </a:bodyPr>
          <a:lstStyle/>
          <a:p>
            <a:r>
              <a:rPr lang="en-US" b="0" i="0" dirty="0">
                <a:solidFill>
                  <a:srgbClr val="303030"/>
                </a:solidFill>
                <a:effectLst/>
                <a:latin typeface="Cambria" panose="02040503050406030204" pitchFamily="18" charset="0"/>
              </a:rPr>
              <a:t>Figley C. </a:t>
            </a:r>
            <a:r>
              <a:rPr lang="en-US" b="0" i="1" dirty="0">
                <a:solidFill>
                  <a:srgbClr val="303030"/>
                </a:solidFill>
                <a:effectLst/>
                <a:latin typeface="Cambria" panose="02040503050406030204" pitchFamily="18" charset="0"/>
              </a:rPr>
              <a:t>The Compassion Fatigue Awareness Project.</a:t>
            </a:r>
            <a:r>
              <a:rPr lang="en-US" b="0" i="0" dirty="0">
                <a:solidFill>
                  <a:srgbClr val="303030"/>
                </a:solidFill>
                <a:effectLst/>
                <a:latin typeface="Cambria" panose="02040503050406030204" pitchFamily="18" charset="0"/>
              </a:rPr>
              <a:t> Available from: </a:t>
            </a:r>
            <a:r>
              <a:rPr lang="en-US" b="0" i="0" u="sng" dirty="0">
                <a:solidFill>
                  <a:srgbClr val="376FAA"/>
                </a:solidFill>
                <a:effectLst/>
                <a:latin typeface="Cambria" panose="02040503050406030204" pitchFamily="18" charset="0"/>
                <a:hlinkClick r:id="rId3"/>
              </a:rPr>
              <a:t>http://www.compassionfatigue.org/</a:t>
            </a:r>
            <a:endParaRPr lang="en-US" dirty="0">
              <a:solidFill>
                <a:srgbClr val="1C345D"/>
              </a:solidFill>
            </a:endParaRPr>
          </a:p>
        </p:txBody>
      </p:sp>
      <p:sp>
        <p:nvSpPr>
          <p:cNvPr id="6" name="Footer Placeholder 3">
            <a:extLst>
              <a:ext uri="{FF2B5EF4-FFF2-40B4-BE49-F238E27FC236}">
                <a16:creationId xmlns:a16="http://schemas.microsoft.com/office/drawing/2014/main" id="{E1DB5A8B-B930-EE7C-317A-5F2B5AB64743}"/>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4CAA1A39-8D1A-6C28-D157-3EAC81CB38B9}"/>
                  </a:ext>
                </a:extLst>
              </p14:cNvPr>
              <p14:cNvContentPartPr/>
              <p14:nvPr/>
            </p14:nvContentPartPr>
            <p14:xfrm>
              <a:off x="16166520" y="4114370"/>
              <a:ext cx="360" cy="360"/>
            </p14:xfrm>
          </p:contentPart>
        </mc:Choice>
        <mc:Fallback xmlns="">
          <p:pic>
            <p:nvPicPr>
              <p:cNvPr id="9" name="Ink 8">
                <a:extLst>
                  <a:ext uri="{FF2B5EF4-FFF2-40B4-BE49-F238E27FC236}">
                    <a16:creationId xmlns:a16="http://schemas.microsoft.com/office/drawing/2014/main" id="{4CAA1A39-8D1A-6C28-D157-3EAC81CB38B9}"/>
                  </a:ext>
                </a:extLst>
              </p:cNvPr>
              <p:cNvPicPr/>
              <p:nvPr/>
            </p:nvPicPr>
            <p:blipFill>
              <a:blip r:embed="rId5"/>
              <a:stretch>
                <a:fillRect/>
              </a:stretch>
            </p:blipFill>
            <p:spPr>
              <a:xfrm>
                <a:off x="16157880" y="4105730"/>
                <a:ext cx="18000" cy="18000"/>
              </a:xfrm>
              <a:prstGeom prst="rect">
                <a:avLst/>
              </a:prstGeom>
            </p:spPr>
          </p:pic>
        </mc:Fallback>
      </mc:AlternateContent>
      <p:cxnSp>
        <p:nvCxnSpPr>
          <p:cNvPr id="27" name="Straight Connector 26">
            <a:extLst>
              <a:ext uri="{FF2B5EF4-FFF2-40B4-BE49-F238E27FC236}">
                <a16:creationId xmlns:a16="http://schemas.microsoft.com/office/drawing/2014/main" id="{292E0A7F-F7CB-96E7-E021-2627AB69B4BB}"/>
              </a:ext>
            </a:extLst>
          </p:cNvPr>
          <p:cNvCxnSpPr>
            <a:cxnSpLocks/>
          </p:cNvCxnSpPr>
          <p:nvPr/>
        </p:nvCxnSpPr>
        <p:spPr>
          <a:xfrm>
            <a:off x="12433110" y="341194"/>
            <a:ext cx="2538484" cy="4913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16" name="Straight Connector 9215">
            <a:extLst>
              <a:ext uri="{FF2B5EF4-FFF2-40B4-BE49-F238E27FC236}">
                <a16:creationId xmlns:a16="http://schemas.microsoft.com/office/drawing/2014/main" id="{1898198E-975B-95A9-53D9-5BBA51267B63}"/>
              </a:ext>
            </a:extLst>
          </p:cNvPr>
          <p:cNvCxnSpPr>
            <a:cxnSpLocks/>
          </p:cNvCxnSpPr>
          <p:nvPr/>
        </p:nvCxnSpPr>
        <p:spPr>
          <a:xfrm flipV="1">
            <a:off x="12433110" y="341194"/>
            <a:ext cx="2756847" cy="4913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220" name="TextBox 9219">
            <a:extLst>
              <a:ext uri="{FF2B5EF4-FFF2-40B4-BE49-F238E27FC236}">
                <a16:creationId xmlns:a16="http://schemas.microsoft.com/office/drawing/2014/main" id="{5E9CBA23-E5C5-5C64-BAB7-930CD46D2583}"/>
              </a:ext>
            </a:extLst>
          </p:cNvPr>
          <p:cNvSpPr txBox="1"/>
          <p:nvPr/>
        </p:nvSpPr>
        <p:spPr>
          <a:xfrm rot="20348840">
            <a:off x="12889408" y="792271"/>
            <a:ext cx="3594443" cy="646331"/>
          </a:xfrm>
          <a:prstGeom prst="rect">
            <a:avLst/>
          </a:prstGeom>
          <a:noFill/>
        </p:spPr>
        <p:txBody>
          <a:bodyPr wrap="square" rtlCol="0">
            <a:spAutoFit/>
          </a:bodyPr>
          <a:lstStyle/>
          <a:p>
            <a:r>
              <a:rPr lang="en-US" sz="3600" dirty="0">
                <a:solidFill>
                  <a:srgbClr val="FF0000"/>
                </a:solidFill>
                <a:latin typeface="Lucida Handwriting" panose="03010101010101010101" pitchFamily="66" charset="0"/>
              </a:rPr>
              <a:t>EVERYWHERE</a:t>
            </a:r>
            <a:endParaRPr lang="en-US" sz="2800" dirty="0">
              <a:solidFill>
                <a:srgbClr val="FF0000"/>
              </a:solidFill>
              <a:latin typeface="Lucida Handwriting" panose="03010101010101010101" pitchFamily="66" charset="0"/>
            </a:endParaRPr>
          </a:p>
        </p:txBody>
      </p:sp>
    </p:spTree>
    <p:extLst>
      <p:ext uri="{BB962C8B-B14F-4D97-AF65-F5344CB8AC3E}">
        <p14:creationId xmlns:p14="http://schemas.microsoft.com/office/powerpoint/2010/main" val="285999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AC7E-457E-FD26-2931-5D15CFF9D874}"/>
              </a:ext>
            </a:extLst>
          </p:cNvPr>
          <p:cNvSpPr>
            <a:spLocks noGrp="1"/>
          </p:cNvSpPr>
          <p:nvPr>
            <p:ph type="ctrTitle"/>
          </p:nvPr>
        </p:nvSpPr>
        <p:spPr/>
        <p:txBody>
          <a:bodyPr/>
          <a:lstStyle/>
          <a:p>
            <a:r>
              <a:rPr lang="en-US" sz="5400" dirty="0"/>
              <a:t>Compassion</a:t>
            </a:r>
            <a:r>
              <a:rPr lang="en-US" dirty="0"/>
              <a:t> Fatigue is…</a:t>
            </a:r>
          </a:p>
        </p:txBody>
      </p:sp>
      <p:sp>
        <p:nvSpPr>
          <p:cNvPr id="5" name="Text Placeholder 4">
            <a:extLst>
              <a:ext uri="{FF2B5EF4-FFF2-40B4-BE49-F238E27FC236}">
                <a16:creationId xmlns:a16="http://schemas.microsoft.com/office/drawing/2014/main" id="{98171C94-A0FD-C837-2F5B-BA23E704F12F}"/>
              </a:ext>
            </a:extLst>
          </p:cNvPr>
          <p:cNvSpPr>
            <a:spLocks noGrp="1"/>
          </p:cNvSpPr>
          <p:nvPr>
            <p:ph type="body" sz="quarter" idx="14"/>
          </p:nvPr>
        </p:nvSpPr>
        <p:spPr>
          <a:xfrm>
            <a:off x="401906" y="2059388"/>
            <a:ext cx="8952860" cy="6168223"/>
          </a:xfrm>
        </p:spPr>
        <p:txBody>
          <a:bodyPr>
            <a:normAutofit/>
          </a:bodyPr>
          <a:lstStyle/>
          <a:p>
            <a:r>
              <a:rPr lang="en-US" sz="4400" dirty="0"/>
              <a:t>Prevented by and treated with</a:t>
            </a:r>
            <a:r>
              <a:rPr lang="en-US" sz="4400" b="0" i="0" dirty="0">
                <a:effectLst/>
              </a:rPr>
              <a:t> compassion!</a:t>
            </a:r>
          </a:p>
          <a:p>
            <a:endParaRPr lang="en-US" sz="4400" dirty="0"/>
          </a:p>
          <a:p>
            <a:r>
              <a:rPr lang="en-US" sz="4400" dirty="0"/>
              <a:t>Potentially not real (in a semantics, philosophical, and maybe neurological kind of way!)</a:t>
            </a:r>
            <a:r>
              <a:rPr lang="en-US" sz="4400" baseline="30000" dirty="0"/>
              <a:t>3</a:t>
            </a:r>
          </a:p>
          <a:p>
            <a:endParaRPr lang="en-US" sz="4400" b="0" i="0" dirty="0">
              <a:effectLst/>
            </a:endParaRPr>
          </a:p>
          <a:p>
            <a:pPr marL="0" indent="0">
              <a:buNone/>
            </a:pPr>
            <a:endParaRPr lang="en-US" sz="4400" b="0" i="0" dirty="0">
              <a:effectLst/>
            </a:endParaRPr>
          </a:p>
        </p:txBody>
      </p:sp>
      <p:pic>
        <p:nvPicPr>
          <p:cNvPr id="4100" name="Picture 4" descr="buddhist monk meditating">
            <a:extLst>
              <a:ext uri="{FF2B5EF4-FFF2-40B4-BE49-F238E27FC236}">
                <a16:creationId xmlns:a16="http://schemas.microsoft.com/office/drawing/2014/main" id="{71072000-9AFA-9BF6-30A6-CBF4CFB78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32" r="-31056"/>
          <a:stretch/>
        </p:blipFill>
        <p:spPr bwMode="auto">
          <a:xfrm>
            <a:off x="10549988" y="2059388"/>
            <a:ext cx="9326880" cy="5353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66C533-9EF3-70F4-38FA-FBE3F1DBA045}"/>
              </a:ext>
            </a:extLst>
          </p:cNvPr>
          <p:cNvSpPr txBox="1"/>
          <p:nvPr/>
        </p:nvSpPr>
        <p:spPr>
          <a:xfrm>
            <a:off x="7368702" y="9423602"/>
            <a:ext cx="10145948" cy="646331"/>
          </a:xfrm>
          <a:prstGeom prst="rect">
            <a:avLst/>
          </a:prstGeom>
          <a:noFill/>
        </p:spPr>
        <p:txBody>
          <a:bodyPr wrap="square">
            <a:spAutoFit/>
          </a:bodyPr>
          <a:lstStyle/>
          <a:p>
            <a:r>
              <a:rPr lang="en-US" b="0" i="0" dirty="0">
                <a:solidFill>
                  <a:srgbClr val="1C345D"/>
                </a:solidFill>
                <a:effectLst/>
                <a:latin typeface="Roboto" panose="02000000000000000000" pitchFamily="2" charset="0"/>
              </a:rPr>
              <a:t>3. Dowling T. Compassion does not fatigue! Can Vet J. 2018 Jul;59(7):749-750. PMID: 30026620; PMCID: PMC6005077.</a:t>
            </a:r>
            <a:endParaRPr lang="en-US" dirty="0">
              <a:solidFill>
                <a:srgbClr val="1C345D"/>
              </a:solidFill>
            </a:endParaRPr>
          </a:p>
        </p:txBody>
      </p:sp>
      <p:sp>
        <p:nvSpPr>
          <p:cNvPr id="6" name="Footer Placeholder 3">
            <a:extLst>
              <a:ext uri="{FF2B5EF4-FFF2-40B4-BE49-F238E27FC236}">
                <a16:creationId xmlns:a16="http://schemas.microsoft.com/office/drawing/2014/main" id="{E1DB5A8B-B930-EE7C-317A-5F2B5AB64743}"/>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337019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BC6F-96FF-19C2-3ED0-669163E4EF9E}"/>
              </a:ext>
            </a:extLst>
          </p:cNvPr>
          <p:cNvSpPr>
            <a:spLocks noGrp="1"/>
          </p:cNvSpPr>
          <p:nvPr>
            <p:ph type="ctrTitle"/>
          </p:nvPr>
        </p:nvSpPr>
        <p:spPr/>
        <p:txBody>
          <a:bodyPr>
            <a:normAutofit fontScale="90000"/>
          </a:bodyPr>
          <a:lstStyle/>
          <a:p>
            <a:r>
              <a:rPr lang="en-US" sz="5400" dirty="0">
                <a:solidFill>
                  <a:srgbClr val="1B365D"/>
                </a:solidFill>
                <a:ea typeface="宋体"/>
              </a:rPr>
              <a:t>How to avoid the thing that might be Compassion Fatigue</a:t>
            </a:r>
            <a:endParaRPr lang="en-US" sz="5400" dirty="0"/>
          </a:p>
        </p:txBody>
      </p:sp>
      <p:sp>
        <p:nvSpPr>
          <p:cNvPr id="3" name="Text Placeholder 2">
            <a:extLst>
              <a:ext uri="{FF2B5EF4-FFF2-40B4-BE49-F238E27FC236}">
                <a16:creationId xmlns:a16="http://schemas.microsoft.com/office/drawing/2014/main" id="{32677DA1-813B-0F04-75D4-710714A0055E}"/>
              </a:ext>
            </a:extLst>
          </p:cNvPr>
          <p:cNvSpPr>
            <a:spLocks noGrp="1"/>
          </p:cNvSpPr>
          <p:nvPr>
            <p:ph type="body" sz="quarter" idx="13"/>
          </p:nvPr>
        </p:nvSpPr>
        <p:spPr/>
        <p:txBody>
          <a:bodyPr>
            <a:normAutofit fontScale="92500" lnSpcReduction="20000"/>
          </a:bodyPr>
          <a:lstStyle/>
          <a:p>
            <a:r>
              <a:rPr lang="en-US" sz="3200" dirty="0"/>
              <a:t>With a social experiment, some good new fashioned therapy techniques, and a bathtub full of self-care</a:t>
            </a:r>
          </a:p>
        </p:txBody>
      </p:sp>
      <p:sp>
        <p:nvSpPr>
          <p:cNvPr id="4" name="Text Placeholder 3">
            <a:extLst>
              <a:ext uri="{FF2B5EF4-FFF2-40B4-BE49-F238E27FC236}">
                <a16:creationId xmlns:a16="http://schemas.microsoft.com/office/drawing/2014/main" id="{F72C43E4-A316-C77A-B54C-968DFC02A912}"/>
              </a:ext>
            </a:extLst>
          </p:cNvPr>
          <p:cNvSpPr>
            <a:spLocks noGrp="1"/>
          </p:cNvSpPr>
          <p:nvPr>
            <p:ph type="body" sz="quarter" idx="14"/>
          </p:nvPr>
        </p:nvSpPr>
        <p:spPr>
          <a:xfrm>
            <a:off x="1028697" y="2927617"/>
            <a:ext cx="15922864" cy="6261228"/>
          </a:xfrm>
        </p:spPr>
        <p:txBody>
          <a:bodyPr>
            <a:noAutofit/>
          </a:bodyPr>
          <a:lstStyle/>
          <a:p>
            <a:r>
              <a:rPr lang="en-US" sz="4000" dirty="0">
                <a:solidFill>
                  <a:srgbClr val="1B365D"/>
                </a:solidFill>
              </a:rPr>
              <a:t>Quick! What was I doing with my hands when I introduced myself? And what is something I shared that I loved?</a:t>
            </a:r>
          </a:p>
          <a:p>
            <a:pPr lvl="1"/>
            <a:r>
              <a:rPr lang="en-US" sz="3600" dirty="0">
                <a:solidFill>
                  <a:srgbClr val="1B365D"/>
                </a:solidFill>
                <a:latin typeface="+mn-lt"/>
              </a:rPr>
              <a:t>Remember the person, not their behavior</a:t>
            </a:r>
          </a:p>
          <a:p>
            <a:pPr marL="457200" lvl="1" indent="0">
              <a:buNone/>
            </a:pPr>
            <a:endParaRPr lang="en-US" sz="3600" dirty="0">
              <a:solidFill>
                <a:srgbClr val="1B365D"/>
              </a:solidFill>
              <a:latin typeface="+mn-lt"/>
            </a:endParaRPr>
          </a:p>
          <a:p>
            <a:r>
              <a:rPr lang="en-US" sz="4000" dirty="0">
                <a:solidFill>
                  <a:srgbClr val="1B365D"/>
                </a:solidFill>
              </a:rPr>
              <a:t>Perspective taking</a:t>
            </a:r>
          </a:p>
          <a:p>
            <a:pPr lvl="1"/>
            <a:r>
              <a:rPr lang="en-US" sz="3600" dirty="0">
                <a:solidFill>
                  <a:srgbClr val="1B365D"/>
                </a:solidFill>
                <a:latin typeface="+mn-lt"/>
              </a:rPr>
              <a:t>Something about shoes?</a:t>
            </a:r>
          </a:p>
          <a:p>
            <a:endParaRPr lang="en-US" sz="4000" dirty="0">
              <a:solidFill>
                <a:srgbClr val="1B365D"/>
              </a:solidFill>
              <a:latin typeface="+mn-lt"/>
            </a:endParaRPr>
          </a:p>
          <a:p>
            <a:r>
              <a:rPr lang="en-US" sz="4000" dirty="0">
                <a:solidFill>
                  <a:srgbClr val="1B365D"/>
                </a:solidFill>
              </a:rPr>
              <a:t>Humor as a de-stressing agent</a:t>
            </a:r>
          </a:p>
          <a:p>
            <a:pPr lvl="1"/>
            <a:r>
              <a:rPr lang="en-US" sz="3600" dirty="0">
                <a:solidFill>
                  <a:srgbClr val="1B365D"/>
                </a:solidFill>
                <a:latin typeface="+mn-lt"/>
              </a:rPr>
              <a:t>With, not at!</a:t>
            </a:r>
          </a:p>
          <a:p>
            <a:endParaRPr lang="en-US" sz="4000" dirty="0">
              <a:solidFill>
                <a:srgbClr val="1B365D"/>
              </a:solidFill>
              <a:latin typeface="+mn-lt"/>
            </a:endParaRPr>
          </a:p>
          <a:p>
            <a:endParaRPr lang="en-US" sz="3600" dirty="0">
              <a:solidFill>
                <a:srgbClr val="1B365D"/>
              </a:solidFill>
              <a:latin typeface="+mn-lt"/>
            </a:endParaRPr>
          </a:p>
          <a:p>
            <a:pPr marL="0" indent="0">
              <a:buNone/>
            </a:pPr>
            <a:endParaRPr lang="en-US" sz="3600" dirty="0">
              <a:solidFill>
                <a:srgbClr val="1B365D"/>
              </a:solidFill>
            </a:endParaRPr>
          </a:p>
        </p:txBody>
      </p:sp>
      <p:sp>
        <p:nvSpPr>
          <p:cNvPr id="6" name="Footer Placeholder 3">
            <a:extLst>
              <a:ext uri="{FF2B5EF4-FFF2-40B4-BE49-F238E27FC236}">
                <a16:creationId xmlns:a16="http://schemas.microsoft.com/office/drawing/2014/main" id="{8C79AEF5-13DC-A4CC-91A7-D1A50339A009}"/>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229691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86BA-3841-3340-B81C-34B853590A68}"/>
              </a:ext>
            </a:extLst>
          </p:cNvPr>
          <p:cNvSpPr>
            <a:spLocks noGrp="1"/>
          </p:cNvSpPr>
          <p:nvPr>
            <p:ph type="title"/>
          </p:nvPr>
        </p:nvSpPr>
        <p:spPr>
          <a:xfrm>
            <a:off x="763288" y="-17700"/>
            <a:ext cx="10864214" cy="2812637"/>
          </a:xfrm>
        </p:spPr>
        <p:txBody>
          <a:bodyPr>
            <a:normAutofit/>
          </a:bodyPr>
          <a:lstStyle/>
          <a:p>
            <a:r>
              <a:rPr lang="en-US" dirty="0"/>
              <a:t>Three things to know</a:t>
            </a:r>
          </a:p>
        </p:txBody>
      </p:sp>
      <p:sp>
        <p:nvSpPr>
          <p:cNvPr id="3" name="Text Placeholder 2">
            <a:extLst>
              <a:ext uri="{FF2B5EF4-FFF2-40B4-BE49-F238E27FC236}">
                <a16:creationId xmlns:a16="http://schemas.microsoft.com/office/drawing/2014/main" id="{800E1184-C680-9EB5-3C14-869C5A44A874}"/>
              </a:ext>
            </a:extLst>
          </p:cNvPr>
          <p:cNvSpPr>
            <a:spLocks noGrp="1"/>
          </p:cNvSpPr>
          <p:nvPr>
            <p:ph type="body" idx="1"/>
          </p:nvPr>
        </p:nvSpPr>
        <p:spPr>
          <a:xfrm>
            <a:off x="2944414" y="8118179"/>
            <a:ext cx="3183941" cy="1640895"/>
          </a:xfrm>
        </p:spPr>
        <p:txBody>
          <a:bodyPr/>
          <a:lstStyle/>
          <a:p>
            <a:r>
              <a:rPr lang="en-US" dirty="0"/>
              <a:t>Bailey</a:t>
            </a:r>
          </a:p>
        </p:txBody>
      </p:sp>
      <p:sp>
        <p:nvSpPr>
          <p:cNvPr id="5" name="Slide Number Placeholder 4">
            <a:extLst>
              <a:ext uri="{FF2B5EF4-FFF2-40B4-BE49-F238E27FC236}">
                <a16:creationId xmlns:a16="http://schemas.microsoft.com/office/drawing/2014/main" id="{C85B02B4-96A5-C8B6-14F6-9E5698A99CD6}"/>
              </a:ext>
            </a:extLst>
          </p:cNvPr>
          <p:cNvSpPr>
            <a:spLocks noGrp="1"/>
          </p:cNvSpPr>
          <p:nvPr>
            <p:ph type="sldNum" sz="quarter" idx="12"/>
          </p:nvPr>
        </p:nvSpPr>
        <p:spPr/>
        <p:txBody>
          <a:bodyPr/>
          <a:lstStyle/>
          <a:p>
            <a:fld id="{402AF41C-0C01-4292-8B40-325CC9F1007B}" type="slidenum">
              <a:rPr lang="en-US" smtClean="0"/>
              <a:t>2</a:t>
            </a:fld>
            <a:endParaRPr lang="en-US"/>
          </a:p>
        </p:txBody>
      </p:sp>
      <p:pic>
        <p:nvPicPr>
          <p:cNvPr id="3074" name="Picture 2">
            <a:extLst>
              <a:ext uri="{FF2B5EF4-FFF2-40B4-BE49-F238E27FC236}">
                <a16:creationId xmlns:a16="http://schemas.microsoft.com/office/drawing/2014/main" id="{6221E576-5389-77E2-D93B-665E15946A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9648" r="46339" b="13276"/>
          <a:stretch/>
        </p:blipFill>
        <p:spPr bwMode="auto">
          <a:xfrm>
            <a:off x="3063736" y="2628900"/>
            <a:ext cx="3064619" cy="51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C34E02FC-BBEE-56B4-8D6B-632C060B61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6727" y="2628900"/>
            <a:ext cx="3830774" cy="51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60D6C05-6216-E1CF-91BE-914C633D3F69}"/>
              </a:ext>
            </a:extLst>
          </p:cNvPr>
          <p:cNvSpPr txBox="1">
            <a:spLocks/>
          </p:cNvSpPr>
          <p:nvPr/>
        </p:nvSpPr>
        <p:spPr>
          <a:xfrm>
            <a:off x="1182567" y="9592967"/>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Moving Beyond Cancer to Wellness June 2023</a:t>
            </a:r>
          </a:p>
        </p:txBody>
      </p:sp>
      <p:sp>
        <p:nvSpPr>
          <p:cNvPr id="6" name="Text Placeholder 5">
            <a:extLst>
              <a:ext uri="{FF2B5EF4-FFF2-40B4-BE49-F238E27FC236}">
                <a16:creationId xmlns:a16="http://schemas.microsoft.com/office/drawing/2014/main" id="{D5E65BE0-328A-7F1F-85D3-A06E0D9B6D44}"/>
              </a:ext>
            </a:extLst>
          </p:cNvPr>
          <p:cNvSpPr txBox="1">
            <a:spLocks/>
          </p:cNvSpPr>
          <p:nvPr/>
        </p:nvSpPr>
        <p:spPr>
          <a:xfrm>
            <a:off x="12615148" y="2510919"/>
            <a:ext cx="5218232" cy="541646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4800" b="0" i="0" kern="1200">
                <a:solidFill>
                  <a:srgbClr val="1C345D"/>
                </a:solidFill>
                <a:latin typeface="Times" pitchFamily="2"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0B799A"/>
                </a:solidFill>
                <a:latin typeface="+mn-lt"/>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1C345D"/>
                </a:solidFill>
                <a:latin typeface="+mn-lt"/>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dirty="0">
                <a:solidFill>
                  <a:schemeClr val="bg2"/>
                </a:solidFill>
              </a:rPr>
              <a:t>I love my dog, Bailey</a:t>
            </a:r>
          </a:p>
          <a:p>
            <a:endParaRPr lang="en-US" sz="4000" dirty="0">
              <a:solidFill>
                <a:schemeClr val="bg2"/>
              </a:solidFill>
            </a:endParaRPr>
          </a:p>
          <a:p>
            <a:r>
              <a:rPr lang="en-US" sz="4000" dirty="0">
                <a:solidFill>
                  <a:schemeClr val="bg2"/>
                </a:solidFill>
              </a:rPr>
              <a:t>I love my dog, Oliver</a:t>
            </a:r>
          </a:p>
          <a:p>
            <a:endParaRPr lang="en-US" sz="4000" dirty="0">
              <a:solidFill>
                <a:schemeClr val="bg2"/>
              </a:solidFill>
            </a:endParaRPr>
          </a:p>
          <a:p>
            <a:r>
              <a:rPr lang="en-US" sz="4000" dirty="0">
                <a:solidFill>
                  <a:schemeClr val="bg2"/>
                </a:solidFill>
              </a:rPr>
              <a:t>I love tacos</a:t>
            </a:r>
          </a:p>
        </p:txBody>
      </p:sp>
      <p:sp>
        <p:nvSpPr>
          <p:cNvPr id="7" name="Text Placeholder 2">
            <a:extLst>
              <a:ext uri="{FF2B5EF4-FFF2-40B4-BE49-F238E27FC236}">
                <a16:creationId xmlns:a16="http://schemas.microsoft.com/office/drawing/2014/main" id="{61F27E2C-6C4F-CB6C-E1AC-1F4D3101C25E}"/>
              </a:ext>
            </a:extLst>
          </p:cNvPr>
          <p:cNvSpPr txBox="1">
            <a:spLocks/>
          </p:cNvSpPr>
          <p:nvPr/>
        </p:nvSpPr>
        <p:spPr>
          <a:xfrm>
            <a:off x="7796727" y="8150163"/>
            <a:ext cx="3183941" cy="16408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ct val="20000"/>
              </a:spcBef>
              <a:buFont typeface="Arial" pitchFamily="34" charset="0"/>
              <a:buNone/>
              <a:defRPr sz="3600" b="0" i="0" kern="1200">
                <a:solidFill>
                  <a:schemeClr val="accent3"/>
                </a:solidFill>
                <a:latin typeface="Times" pitchFamily="2" charset="0"/>
                <a:ea typeface="+mn-ea"/>
                <a:cs typeface="Calibri" panose="020F0502020204030204" pitchFamily="34" charset="0"/>
              </a:defRPr>
            </a:lvl1pPr>
            <a:lvl2pPr marL="685800" indent="0" algn="l" defTabSz="914400" rtl="0" eaLnBrk="1" latinLnBrk="0" hangingPunct="1">
              <a:spcBef>
                <a:spcPct val="20000"/>
              </a:spcBef>
              <a:buFont typeface="Arial" pitchFamily="34" charset="0"/>
              <a:buNone/>
              <a:defRPr sz="3000" b="0" i="0" kern="1200">
                <a:solidFill>
                  <a:schemeClr val="tx1">
                    <a:tint val="75000"/>
                  </a:schemeClr>
                </a:solidFill>
                <a:latin typeface="+mn-lt"/>
                <a:ea typeface="+mn-ea"/>
                <a:cs typeface="Calibri" panose="020F0502020204030204" pitchFamily="34" charset="0"/>
              </a:defRPr>
            </a:lvl2pPr>
            <a:lvl3pPr marL="1371600" indent="0" algn="l" defTabSz="914400" rtl="0" eaLnBrk="1" latinLnBrk="0" hangingPunct="1">
              <a:spcBef>
                <a:spcPct val="20000"/>
              </a:spcBef>
              <a:buFont typeface="Arial" pitchFamily="34" charset="0"/>
              <a:buNone/>
              <a:defRPr sz="2700" b="0" i="0" kern="1200">
                <a:solidFill>
                  <a:schemeClr val="tx1">
                    <a:tint val="75000"/>
                  </a:schemeClr>
                </a:solidFill>
                <a:latin typeface="+mn-lt"/>
                <a:ea typeface="+mn-ea"/>
                <a:cs typeface="Calibri" panose="020F0502020204030204" pitchFamily="34" charset="0"/>
              </a:defRPr>
            </a:lvl3pPr>
            <a:lvl4pPr marL="2057400" indent="0" algn="l" defTabSz="914400" rtl="0" eaLnBrk="1" latinLnBrk="0" hangingPunct="1">
              <a:spcBef>
                <a:spcPct val="20000"/>
              </a:spcBef>
              <a:buFont typeface="Arial" pitchFamily="34" charset="0"/>
              <a:buNone/>
              <a:defRPr sz="2400" b="0" i="0" kern="1200">
                <a:solidFill>
                  <a:schemeClr val="tx1">
                    <a:tint val="75000"/>
                  </a:schemeClr>
                </a:solidFill>
                <a:latin typeface="+mn-lt"/>
                <a:ea typeface="+mn-ea"/>
                <a:cs typeface="Calibri" panose="020F0502020204030204" pitchFamily="34" charset="0"/>
              </a:defRPr>
            </a:lvl4pPr>
            <a:lvl5pPr marL="2743200" indent="0" algn="l" defTabSz="914400" rtl="0" eaLnBrk="1" latinLnBrk="0" hangingPunct="1">
              <a:spcBef>
                <a:spcPct val="20000"/>
              </a:spcBef>
              <a:buFont typeface="Arial" pitchFamily="34" charset="0"/>
              <a:buNone/>
              <a:defRPr sz="2400" b="0" i="0" kern="1200">
                <a:solidFill>
                  <a:schemeClr val="tx1">
                    <a:tint val="75000"/>
                  </a:schemeClr>
                </a:solidFill>
                <a:latin typeface="+mn-lt"/>
                <a:ea typeface="+mn-ea"/>
                <a:cs typeface="Calibri" panose="020F0502020204030204" pitchFamily="34" charset="0"/>
              </a:defRPr>
            </a:lvl5pPr>
            <a:lvl6pPr marL="3429000" indent="0" algn="l"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6pPr>
            <a:lvl7pPr marL="4114800" indent="0" algn="l"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7pPr>
            <a:lvl8pPr marL="4800600" indent="0" algn="l"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8pPr>
            <a:lvl9pPr marL="5486400" indent="0" algn="l"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9pPr>
          </a:lstStyle>
          <a:p>
            <a:r>
              <a:rPr lang="en-US" dirty="0"/>
              <a:t>Oliver</a:t>
            </a:r>
          </a:p>
        </p:txBody>
      </p:sp>
      <p:pic>
        <p:nvPicPr>
          <p:cNvPr id="8" name="Picture 7">
            <a:extLst>
              <a:ext uri="{FF2B5EF4-FFF2-40B4-BE49-F238E27FC236}">
                <a16:creationId xmlns:a16="http://schemas.microsoft.com/office/drawing/2014/main" id="{D3DD0462-A102-0220-11EA-0DC2A1FCF69C}"/>
              </a:ext>
            </a:extLst>
          </p:cNvPr>
          <p:cNvPicPr>
            <a:picLocks noChangeAspect="1"/>
          </p:cNvPicPr>
          <p:nvPr/>
        </p:nvPicPr>
        <p:blipFill rotWithShape="1">
          <a:blip r:embed="rId5"/>
          <a:srcRect t="-17227" b="28028"/>
          <a:stretch/>
        </p:blipFill>
        <p:spPr>
          <a:xfrm>
            <a:off x="13021354" y="5678770"/>
            <a:ext cx="2460287" cy="3291840"/>
          </a:xfrm>
          <a:prstGeom prst="rect">
            <a:avLst/>
          </a:prstGeom>
        </p:spPr>
      </p:pic>
      <p:sp>
        <p:nvSpPr>
          <p:cNvPr id="9" name="Title 1">
            <a:extLst>
              <a:ext uri="{FF2B5EF4-FFF2-40B4-BE49-F238E27FC236}">
                <a16:creationId xmlns:a16="http://schemas.microsoft.com/office/drawing/2014/main" id="{25C795A6-5321-62F3-FA0B-A7EE600DDFE6}"/>
              </a:ext>
            </a:extLst>
          </p:cNvPr>
          <p:cNvSpPr txBox="1">
            <a:spLocks/>
          </p:cNvSpPr>
          <p:nvPr/>
        </p:nvSpPr>
        <p:spPr>
          <a:xfrm>
            <a:off x="11296593" y="-17701"/>
            <a:ext cx="6228119" cy="2812637"/>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9000" b="1" i="0" kern="1200">
                <a:solidFill>
                  <a:schemeClr val="bg1"/>
                </a:solidFill>
                <a:latin typeface="Times" pitchFamily="2" charset="0"/>
                <a:ea typeface="+mj-ea"/>
                <a:cs typeface="Calibri" panose="020F0502020204030204" pitchFamily="34" charset="0"/>
              </a:defRPr>
            </a:lvl1pPr>
          </a:lstStyle>
          <a:p>
            <a:r>
              <a:rPr lang="en-US" dirty="0"/>
              <a:t>about me…</a:t>
            </a:r>
          </a:p>
        </p:txBody>
      </p:sp>
    </p:spTree>
    <p:extLst>
      <p:ext uri="{BB962C8B-B14F-4D97-AF65-F5344CB8AC3E}">
        <p14:creationId xmlns:p14="http://schemas.microsoft.com/office/powerpoint/2010/main" val="95934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BC6F-96FF-19C2-3ED0-669163E4EF9E}"/>
              </a:ext>
            </a:extLst>
          </p:cNvPr>
          <p:cNvSpPr>
            <a:spLocks noGrp="1"/>
          </p:cNvSpPr>
          <p:nvPr>
            <p:ph type="ctrTitle"/>
          </p:nvPr>
        </p:nvSpPr>
        <p:spPr/>
        <p:txBody>
          <a:bodyPr>
            <a:normAutofit fontScale="90000"/>
          </a:bodyPr>
          <a:lstStyle/>
          <a:p>
            <a:r>
              <a:rPr lang="en-US" sz="5400" dirty="0">
                <a:solidFill>
                  <a:srgbClr val="1B365D"/>
                </a:solidFill>
                <a:ea typeface="宋体"/>
              </a:rPr>
              <a:t>How to address the thing that might be Compassion Fatigue</a:t>
            </a:r>
            <a:endParaRPr lang="en-US" sz="5400" dirty="0"/>
          </a:p>
        </p:txBody>
      </p:sp>
      <p:sp>
        <p:nvSpPr>
          <p:cNvPr id="3" name="Text Placeholder 2">
            <a:extLst>
              <a:ext uri="{FF2B5EF4-FFF2-40B4-BE49-F238E27FC236}">
                <a16:creationId xmlns:a16="http://schemas.microsoft.com/office/drawing/2014/main" id="{32677DA1-813B-0F04-75D4-710714A0055E}"/>
              </a:ext>
            </a:extLst>
          </p:cNvPr>
          <p:cNvSpPr>
            <a:spLocks noGrp="1"/>
          </p:cNvSpPr>
          <p:nvPr>
            <p:ph type="body" sz="quarter" idx="13"/>
          </p:nvPr>
        </p:nvSpPr>
        <p:spPr/>
        <p:txBody>
          <a:bodyPr>
            <a:normAutofit fontScale="92500" lnSpcReduction="20000"/>
          </a:bodyPr>
          <a:lstStyle/>
          <a:p>
            <a:r>
              <a:rPr lang="en-US" sz="3200" dirty="0"/>
              <a:t>With a social experiment, some good new fashioned therapy techniques, and a truck load of self-care</a:t>
            </a:r>
          </a:p>
        </p:txBody>
      </p:sp>
      <p:sp>
        <p:nvSpPr>
          <p:cNvPr id="4" name="Text Placeholder 3">
            <a:extLst>
              <a:ext uri="{FF2B5EF4-FFF2-40B4-BE49-F238E27FC236}">
                <a16:creationId xmlns:a16="http://schemas.microsoft.com/office/drawing/2014/main" id="{F72C43E4-A316-C77A-B54C-968DFC02A912}"/>
              </a:ext>
            </a:extLst>
          </p:cNvPr>
          <p:cNvSpPr>
            <a:spLocks noGrp="1"/>
          </p:cNvSpPr>
          <p:nvPr>
            <p:ph type="body" sz="quarter" idx="14"/>
          </p:nvPr>
        </p:nvSpPr>
        <p:spPr>
          <a:xfrm>
            <a:off x="1028697" y="3207367"/>
            <a:ext cx="15922864" cy="6261228"/>
          </a:xfrm>
        </p:spPr>
        <p:txBody>
          <a:bodyPr>
            <a:noAutofit/>
          </a:bodyPr>
          <a:lstStyle/>
          <a:p>
            <a:r>
              <a:rPr lang="en-US" sz="4000" dirty="0">
                <a:solidFill>
                  <a:srgbClr val="1B365D"/>
                </a:solidFill>
              </a:rPr>
              <a:t>Self-compassion is a start</a:t>
            </a:r>
          </a:p>
          <a:p>
            <a:pPr lvl="1"/>
            <a:r>
              <a:rPr lang="en-US" sz="3600" dirty="0">
                <a:solidFill>
                  <a:srgbClr val="1B365D"/>
                </a:solidFill>
                <a:latin typeface="+mn-lt"/>
              </a:rPr>
              <a:t>Worksheet and homework!</a:t>
            </a:r>
          </a:p>
          <a:p>
            <a:pPr lvl="1"/>
            <a:endParaRPr lang="en-US" sz="3600" dirty="0">
              <a:solidFill>
                <a:srgbClr val="1B365D"/>
              </a:solidFill>
              <a:latin typeface="+mn-lt"/>
            </a:endParaRPr>
          </a:p>
          <a:p>
            <a:r>
              <a:rPr lang="en-US" sz="4000" dirty="0">
                <a:solidFill>
                  <a:srgbClr val="1B365D"/>
                </a:solidFill>
              </a:rPr>
              <a:t>“Self-care is not a bubble bath” by Sharon Blue, MS, but they don’t hurt either</a:t>
            </a:r>
          </a:p>
          <a:p>
            <a:pPr lvl="1"/>
            <a:r>
              <a:rPr lang="en-US" sz="3600" dirty="0">
                <a:solidFill>
                  <a:srgbClr val="1B365D"/>
                </a:solidFill>
              </a:rPr>
              <a:t>Meaning creation, accepting help (professional or informal), </a:t>
            </a:r>
          </a:p>
          <a:p>
            <a:endParaRPr lang="en-US" sz="4000" dirty="0">
              <a:solidFill>
                <a:srgbClr val="1B365D"/>
              </a:solidFill>
            </a:endParaRPr>
          </a:p>
          <a:p>
            <a:r>
              <a:rPr lang="en-US" sz="4000" dirty="0">
                <a:solidFill>
                  <a:srgbClr val="1B365D"/>
                </a:solidFill>
              </a:rPr>
              <a:t>Boundaries, BOUNDARIES, </a:t>
            </a:r>
            <a:r>
              <a:rPr lang="en-US" sz="4800" dirty="0">
                <a:solidFill>
                  <a:srgbClr val="1B365D"/>
                </a:solidFill>
              </a:rPr>
              <a:t>BOUNDARIES</a:t>
            </a:r>
            <a:endParaRPr lang="en-US" sz="4000" dirty="0">
              <a:solidFill>
                <a:srgbClr val="1B365D"/>
              </a:solidFill>
            </a:endParaRPr>
          </a:p>
        </p:txBody>
      </p:sp>
      <p:sp>
        <p:nvSpPr>
          <p:cNvPr id="6" name="Footer Placeholder 3">
            <a:extLst>
              <a:ext uri="{FF2B5EF4-FFF2-40B4-BE49-F238E27FC236}">
                <a16:creationId xmlns:a16="http://schemas.microsoft.com/office/drawing/2014/main" id="{8C79AEF5-13DC-A4CC-91A7-D1A50339A009}"/>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180103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366ADEE-671E-9788-8ED5-D1DEED5ECA33}"/>
              </a:ext>
            </a:extLst>
          </p:cNvPr>
          <p:cNvSpPr>
            <a:spLocks noGrp="1"/>
          </p:cNvSpPr>
          <p:nvPr>
            <p:ph type="body" sz="quarter" idx="18"/>
          </p:nvPr>
        </p:nvSpPr>
        <p:spPr/>
        <p:txBody>
          <a:bodyPr/>
          <a:lstStyle/>
          <a:p>
            <a:r>
              <a:rPr lang="en-US" dirty="0"/>
              <a:t>Talk, again! </a:t>
            </a:r>
          </a:p>
        </p:txBody>
      </p:sp>
      <p:sp>
        <p:nvSpPr>
          <p:cNvPr id="2" name="Footer Placeholder 3">
            <a:extLst>
              <a:ext uri="{FF2B5EF4-FFF2-40B4-BE49-F238E27FC236}">
                <a16:creationId xmlns:a16="http://schemas.microsoft.com/office/drawing/2014/main" id="{1D3B7A00-EB03-4F70-1279-D2FD653E543E}"/>
              </a:ext>
            </a:extLst>
          </p:cNvPr>
          <p:cNvSpPr txBox="1">
            <a:spLocks/>
          </p:cNvSpPr>
          <p:nvPr/>
        </p:nvSpPr>
        <p:spPr>
          <a:xfrm>
            <a:off x="1182567" y="9592967"/>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Moving Beyond Cancer to Wellness June 2023</a:t>
            </a:r>
          </a:p>
        </p:txBody>
      </p:sp>
    </p:spTree>
    <p:extLst>
      <p:ext uri="{BB962C8B-B14F-4D97-AF65-F5344CB8AC3E}">
        <p14:creationId xmlns:p14="http://schemas.microsoft.com/office/powerpoint/2010/main" val="73000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9D6A-01F1-083A-5710-F6C41DB16A4A}"/>
              </a:ext>
            </a:extLst>
          </p:cNvPr>
          <p:cNvSpPr>
            <a:spLocks noGrp="1"/>
          </p:cNvSpPr>
          <p:nvPr>
            <p:ph type="ctrTitle"/>
          </p:nvPr>
        </p:nvSpPr>
        <p:spPr/>
        <p:txBody>
          <a:bodyPr/>
          <a:lstStyle/>
          <a:p>
            <a:r>
              <a:rPr lang="en-US"/>
              <a:t>Thank you</a:t>
            </a:r>
          </a:p>
        </p:txBody>
      </p:sp>
      <p:sp>
        <p:nvSpPr>
          <p:cNvPr id="5" name="Footer Placeholder 3">
            <a:extLst>
              <a:ext uri="{FF2B5EF4-FFF2-40B4-BE49-F238E27FC236}">
                <a16:creationId xmlns:a16="http://schemas.microsoft.com/office/drawing/2014/main" id="{1CF08504-DA43-BFCB-01B4-528C98B8B781}"/>
              </a:ext>
            </a:extLst>
          </p:cNvPr>
          <p:cNvSpPr txBox="1">
            <a:spLocks/>
          </p:cNvSpPr>
          <p:nvPr/>
        </p:nvSpPr>
        <p:spPr>
          <a:xfrm>
            <a:off x="1182567" y="9592967"/>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Moving Beyond Cancer to Wellness June 2023</a:t>
            </a:r>
          </a:p>
        </p:txBody>
      </p:sp>
    </p:spTree>
    <p:extLst>
      <p:ext uri="{BB962C8B-B14F-4D97-AF65-F5344CB8AC3E}">
        <p14:creationId xmlns:p14="http://schemas.microsoft.com/office/powerpoint/2010/main" val="165191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0D64BC-CBE5-14F8-AC60-91B2DBFEA2D8}"/>
              </a:ext>
            </a:extLst>
          </p:cNvPr>
          <p:cNvSpPr>
            <a:spLocks noGrp="1"/>
          </p:cNvSpPr>
          <p:nvPr>
            <p:ph type="sldNum" sz="quarter" idx="11"/>
          </p:nvPr>
        </p:nvSpPr>
        <p:spPr/>
        <p:txBody>
          <a:bodyPr/>
          <a:lstStyle/>
          <a:p>
            <a:fld id="{402AF41C-0C01-4292-8B40-325CC9F1007B}" type="slidenum">
              <a:rPr lang="en-US" smtClean="0"/>
              <a:pPr/>
              <a:t>3</a:t>
            </a:fld>
            <a:endParaRPr lang="en-US" dirty="0"/>
          </a:p>
        </p:txBody>
      </p:sp>
      <p:sp>
        <p:nvSpPr>
          <p:cNvPr id="4" name="Text Placeholder 3">
            <a:extLst>
              <a:ext uri="{FF2B5EF4-FFF2-40B4-BE49-F238E27FC236}">
                <a16:creationId xmlns:a16="http://schemas.microsoft.com/office/drawing/2014/main" id="{3E07423D-F1A2-026B-5DEB-6B6C46F91CA6}"/>
              </a:ext>
            </a:extLst>
          </p:cNvPr>
          <p:cNvSpPr>
            <a:spLocks noGrp="1"/>
          </p:cNvSpPr>
          <p:nvPr>
            <p:ph type="body" idx="1"/>
          </p:nvPr>
        </p:nvSpPr>
        <p:spPr/>
        <p:txBody>
          <a:bodyPr/>
          <a:lstStyle/>
          <a:p>
            <a:r>
              <a:rPr lang="en-US" dirty="0"/>
              <a:t>Introductions (not me this time)</a:t>
            </a:r>
          </a:p>
        </p:txBody>
      </p:sp>
      <p:sp>
        <p:nvSpPr>
          <p:cNvPr id="5" name="Text Placeholder 4">
            <a:extLst>
              <a:ext uri="{FF2B5EF4-FFF2-40B4-BE49-F238E27FC236}">
                <a16:creationId xmlns:a16="http://schemas.microsoft.com/office/drawing/2014/main" id="{DD590E78-AA17-A195-1D93-C67652211EC9}"/>
              </a:ext>
            </a:extLst>
          </p:cNvPr>
          <p:cNvSpPr>
            <a:spLocks noGrp="1"/>
          </p:cNvSpPr>
          <p:nvPr>
            <p:ph type="body" idx="18"/>
          </p:nvPr>
        </p:nvSpPr>
        <p:spPr/>
        <p:txBody>
          <a:bodyPr/>
          <a:lstStyle/>
          <a:p>
            <a:r>
              <a:rPr lang="en-US" dirty="0"/>
              <a:t>Defining and Fostering Resilience</a:t>
            </a:r>
          </a:p>
        </p:txBody>
      </p:sp>
      <p:sp>
        <p:nvSpPr>
          <p:cNvPr id="6" name="Text Placeholder 5">
            <a:extLst>
              <a:ext uri="{FF2B5EF4-FFF2-40B4-BE49-F238E27FC236}">
                <a16:creationId xmlns:a16="http://schemas.microsoft.com/office/drawing/2014/main" id="{D1C1814A-84DF-E5B8-B862-322D93C217F6}"/>
              </a:ext>
            </a:extLst>
          </p:cNvPr>
          <p:cNvSpPr>
            <a:spLocks noGrp="1"/>
          </p:cNvSpPr>
          <p:nvPr>
            <p:ph type="body" idx="19"/>
          </p:nvPr>
        </p:nvSpPr>
        <p:spPr/>
        <p:txBody>
          <a:bodyPr/>
          <a:lstStyle/>
          <a:p>
            <a:r>
              <a:rPr lang="en-US" dirty="0"/>
              <a:t>Identifying and Addressing Compassion Fatigue</a:t>
            </a:r>
          </a:p>
        </p:txBody>
      </p:sp>
      <p:sp>
        <p:nvSpPr>
          <p:cNvPr id="7" name="Text Placeholder 6">
            <a:extLst>
              <a:ext uri="{FF2B5EF4-FFF2-40B4-BE49-F238E27FC236}">
                <a16:creationId xmlns:a16="http://schemas.microsoft.com/office/drawing/2014/main" id="{8223ACBD-287E-8B7D-67F8-8E875C2AF58D}"/>
              </a:ext>
            </a:extLst>
          </p:cNvPr>
          <p:cNvSpPr>
            <a:spLocks noGrp="1"/>
          </p:cNvSpPr>
          <p:nvPr>
            <p:ph type="body" idx="20"/>
          </p:nvPr>
        </p:nvSpPr>
        <p:spPr/>
        <p:txBody>
          <a:bodyPr/>
          <a:lstStyle/>
          <a:p>
            <a:r>
              <a:rPr lang="en-US" dirty="0"/>
              <a:t>Discussion and Next Steps</a:t>
            </a:r>
          </a:p>
        </p:txBody>
      </p:sp>
      <p:sp>
        <p:nvSpPr>
          <p:cNvPr id="8" name="Text Placeholder 7">
            <a:extLst>
              <a:ext uri="{FF2B5EF4-FFF2-40B4-BE49-F238E27FC236}">
                <a16:creationId xmlns:a16="http://schemas.microsoft.com/office/drawing/2014/main" id="{0A529BDE-C30A-58B0-0DB9-BBE3B7C5B2BE}"/>
              </a:ext>
            </a:extLst>
          </p:cNvPr>
          <p:cNvSpPr>
            <a:spLocks noGrp="1"/>
          </p:cNvSpPr>
          <p:nvPr>
            <p:ph type="body" idx="21"/>
          </p:nvPr>
        </p:nvSpPr>
        <p:spPr/>
        <p:txBody>
          <a:bodyPr/>
          <a:lstStyle/>
          <a:p>
            <a:r>
              <a:rPr lang="en-US" dirty="0"/>
              <a:t>Questions</a:t>
            </a:r>
          </a:p>
        </p:txBody>
      </p:sp>
      <p:sp>
        <p:nvSpPr>
          <p:cNvPr id="9" name="Text Placeholder 8">
            <a:extLst>
              <a:ext uri="{FF2B5EF4-FFF2-40B4-BE49-F238E27FC236}">
                <a16:creationId xmlns:a16="http://schemas.microsoft.com/office/drawing/2014/main" id="{FA8EDB36-C819-A554-5183-B686313979E4}"/>
              </a:ext>
            </a:extLst>
          </p:cNvPr>
          <p:cNvSpPr>
            <a:spLocks noGrp="1"/>
          </p:cNvSpPr>
          <p:nvPr>
            <p:ph type="body" sz="quarter" idx="22"/>
          </p:nvPr>
        </p:nvSpPr>
        <p:spPr/>
        <p:txBody>
          <a:bodyPr/>
          <a:lstStyle/>
          <a:p>
            <a:r>
              <a:rPr lang="en-US" dirty="0"/>
              <a:t>1</a:t>
            </a:r>
          </a:p>
        </p:txBody>
      </p:sp>
      <p:sp>
        <p:nvSpPr>
          <p:cNvPr id="10" name="Text Placeholder 9">
            <a:extLst>
              <a:ext uri="{FF2B5EF4-FFF2-40B4-BE49-F238E27FC236}">
                <a16:creationId xmlns:a16="http://schemas.microsoft.com/office/drawing/2014/main" id="{27E53E56-CA50-F7F3-2A63-131CE5921F46}"/>
              </a:ext>
            </a:extLst>
          </p:cNvPr>
          <p:cNvSpPr>
            <a:spLocks noGrp="1"/>
          </p:cNvSpPr>
          <p:nvPr>
            <p:ph type="body" sz="quarter" idx="23"/>
          </p:nvPr>
        </p:nvSpPr>
        <p:spPr/>
        <p:txBody>
          <a:bodyPr/>
          <a:lstStyle/>
          <a:p>
            <a:r>
              <a:rPr lang="en-US" dirty="0"/>
              <a:t>2</a:t>
            </a:r>
          </a:p>
        </p:txBody>
      </p:sp>
      <p:sp>
        <p:nvSpPr>
          <p:cNvPr id="11" name="Text Placeholder 10">
            <a:extLst>
              <a:ext uri="{FF2B5EF4-FFF2-40B4-BE49-F238E27FC236}">
                <a16:creationId xmlns:a16="http://schemas.microsoft.com/office/drawing/2014/main" id="{A543128A-61A4-FD13-BC78-81A0881389C0}"/>
              </a:ext>
            </a:extLst>
          </p:cNvPr>
          <p:cNvSpPr>
            <a:spLocks noGrp="1"/>
          </p:cNvSpPr>
          <p:nvPr>
            <p:ph type="body" sz="quarter" idx="24"/>
          </p:nvPr>
        </p:nvSpPr>
        <p:spPr/>
        <p:txBody>
          <a:bodyPr/>
          <a:lstStyle/>
          <a:p>
            <a:r>
              <a:rPr lang="en-US" dirty="0"/>
              <a:t>4</a:t>
            </a:r>
          </a:p>
        </p:txBody>
      </p:sp>
      <p:sp>
        <p:nvSpPr>
          <p:cNvPr id="12" name="Text Placeholder 11">
            <a:extLst>
              <a:ext uri="{FF2B5EF4-FFF2-40B4-BE49-F238E27FC236}">
                <a16:creationId xmlns:a16="http://schemas.microsoft.com/office/drawing/2014/main" id="{62F32C10-2181-6770-5C75-D49E26D8D700}"/>
              </a:ext>
            </a:extLst>
          </p:cNvPr>
          <p:cNvSpPr>
            <a:spLocks noGrp="1"/>
          </p:cNvSpPr>
          <p:nvPr>
            <p:ph type="body" sz="quarter" idx="25"/>
          </p:nvPr>
        </p:nvSpPr>
        <p:spPr/>
        <p:txBody>
          <a:bodyPr/>
          <a:lstStyle/>
          <a:p>
            <a:r>
              <a:rPr lang="en-US" dirty="0"/>
              <a:t>5</a:t>
            </a:r>
          </a:p>
        </p:txBody>
      </p:sp>
      <p:sp>
        <p:nvSpPr>
          <p:cNvPr id="13" name="Text Placeholder 12">
            <a:extLst>
              <a:ext uri="{FF2B5EF4-FFF2-40B4-BE49-F238E27FC236}">
                <a16:creationId xmlns:a16="http://schemas.microsoft.com/office/drawing/2014/main" id="{602EFBF5-FD19-5BDE-5376-7C2FF7D7F884}"/>
              </a:ext>
            </a:extLst>
          </p:cNvPr>
          <p:cNvSpPr>
            <a:spLocks noGrp="1"/>
          </p:cNvSpPr>
          <p:nvPr>
            <p:ph type="body" sz="quarter" idx="26"/>
          </p:nvPr>
        </p:nvSpPr>
        <p:spPr/>
        <p:txBody>
          <a:bodyPr/>
          <a:lstStyle/>
          <a:p>
            <a:r>
              <a:rPr lang="en-US" dirty="0"/>
              <a:t>3</a:t>
            </a:r>
          </a:p>
        </p:txBody>
      </p:sp>
      <p:sp>
        <p:nvSpPr>
          <p:cNvPr id="2" name="Footer Placeholder 3">
            <a:extLst>
              <a:ext uri="{FF2B5EF4-FFF2-40B4-BE49-F238E27FC236}">
                <a16:creationId xmlns:a16="http://schemas.microsoft.com/office/drawing/2014/main" id="{4B8E1AB2-BFFA-789E-CBA3-ADC5F0E9D03D}"/>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179509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366ADEE-671E-9788-8ED5-D1DEED5ECA33}"/>
              </a:ext>
            </a:extLst>
          </p:cNvPr>
          <p:cNvSpPr>
            <a:spLocks noGrp="1"/>
          </p:cNvSpPr>
          <p:nvPr>
            <p:ph type="body" sz="quarter" idx="18"/>
          </p:nvPr>
        </p:nvSpPr>
        <p:spPr>
          <a:xfrm>
            <a:off x="1053022" y="2956719"/>
            <a:ext cx="6026204" cy="4373562"/>
          </a:xfrm>
        </p:spPr>
        <p:txBody>
          <a:bodyPr/>
          <a:lstStyle/>
          <a:p>
            <a:r>
              <a:rPr lang="en-US" dirty="0"/>
              <a:t>Introductions</a:t>
            </a:r>
          </a:p>
        </p:txBody>
      </p:sp>
      <p:sp>
        <p:nvSpPr>
          <p:cNvPr id="12" name="Text Placeholder 3">
            <a:extLst>
              <a:ext uri="{FF2B5EF4-FFF2-40B4-BE49-F238E27FC236}">
                <a16:creationId xmlns:a16="http://schemas.microsoft.com/office/drawing/2014/main" id="{11AF9C1B-9C98-30A0-D32D-8243154B6E96}"/>
              </a:ext>
            </a:extLst>
          </p:cNvPr>
          <p:cNvSpPr txBox="1">
            <a:spLocks/>
          </p:cNvSpPr>
          <p:nvPr/>
        </p:nvSpPr>
        <p:spPr>
          <a:xfrm>
            <a:off x="10136221" y="3121703"/>
            <a:ext cx="7772400" cy="3279097"/>
          </a:xfrm>
          <a:prstGeom prst="rect">
            <a:avLst/>
          </a:prstGeom>
        </p:spPr>
        <p:txBody>
          <a:bodyPr/>
          <a:lstStyle>
            <a:lvl1pPr marL="342900" indent="-342900" algn="l" defTabSz="914400" rtl="0" eaLnBrk="1" latinLnBrk="0" hangingPunct="1">
              <a:spcBef>
                <a:spcPct val="20000"/>
              </a:spcBef>
              <a:buFont typeface="Arial" pitchFamily="34" charset="0"/>
              <a:buChar char="•"/>
              <a:defRPr sz="4800" b="0" i="0" kern="1200">
                <a:solidFill>
                  <a:srgbClr val="1C345D"/>
                </a:solidFill>
                <a:latin typeface="Times" pitchFamily="2"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0B799A"/>
                </a:solidFill>
                <a:latin typeface="+mn-lt"/>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1C345D"/>
                </a:solidFill>
                <a:latin typeface="+mn-lt"/>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2"/>
                </a:solidFill>
              </a:rPr>
              <a:t>Your Name</a:t>
            </a:r>
          </a:p>
          <a:p>
            <a:endParaRPr lang="en-US" dirty="0">
              <a:solidFill>
                <a:schemeClr val="bg2"/>
              </a:solidFill>
            </a:endParaRPr>
          </a:p>
          <a:p>
            <a:r>
              <a:rPr lang="en-US" dirty="0">
                <a:solidFill>
                  <a:schemeClr val="bg2"/>
                </a:solidFill>
              </a:rPr>
              <a:t>How are you connected to Fred Hutch?</a:t>
            </a:r>
          </a:p>
        </p:txBody>
      </p:sp>
      <p:sp>
        <p:nvSpPr>
          <p:cNvPr id="2" name="Footer Placeholder 3">
            <a:extLst>
              <a:ext uri="{FF2B5EF4-FFF2-40B4-BE49-F238E27FC236}">
                <a16:creationId xmlns:a16="http://schemas.microsoft.com/office/drawing/2014/main" id="{9CBF22CF-FA31-08A4-8D62-1BFCF1E37C27}"/>
              </a:ext>
            </a:extLst>
          </p:cNvPr>
          <p:cNvSpPr txBox="1">
            <a:spLocks/>
          </p:cNvSpPr>
          <p:nvPr/>
        </p:nvSpPr>
        <p:spPr>
          <a:xfrm>
            <a:off x="1182567" y="9592967"/>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Moving Beyond Cancer to Wellness June 2023</a:t>
            </a:r>
          </a:p>
        </p:txBody>
      </p:sp>
    </p:spTree>
    <p:extLst>
      <p:ext uri="{BB962C8B-B14F-4D97-AF65-F5344CB8AC3E}">
        <p14:creationId xmlns:p14="http://schemas.microsoft.com/office/powerpoint/2010/main" val="327248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366ADEE-671E-9788-8ED5-D1DEED5ECA33}"/>
              </a:ext>
            </a:extLst>
          </p:cNvPr>
          <p:cNvSpPr>
            <a:spLocks noGrp="1"/>
          </p:cNvSpPr>
          <p:nvPr>
            <p:ph type="body" sz="quarter" idx="18"/>
          </p:nvPr>
        </p:nvSpPr>
        <p:spPr/>
        <p:txBody>
          <a:bodyPr/>
          <a:lstStyle/>
          <a:p>
            <a:r>
              <a:rPr lang="en-US" dirty="0"/>
              <a:t>Resilience</a:t>
            </a:r>
          </a:p>
        </p:txBody>
      </p:sp>
      <p:sp>
        <p:nvSpPr>
          <p:cNvPr id="12" name="Text Placeholder 3">
            <a:extLst>
              <a:ext uri="{FF2B5EF4-FFF2-40B4-BE49-F238E27FC236}">
                <a16:creationId xmlns:a16="http://schemas.microsoft.com/office/drawing/2014/main" id="{11AF9C1B-9C98-30A0-D32D-8243154B6E96}"/>
              </a:ext>
            </a:extLst>
          </p:cNvPr>
          <p:cNvSpPr txBox="1">
            <a:spLocks/>
          </p:cNvSpPr>
          <p:nvPr/>
        </p:nvSpPr>
        <p:spPr>
          <a:xfrm>
            <a:off x="10136221" y="3121703"/>
            <a:ext cx="7772400" cy="3279097"/>
          </a:xfrm>
          <a:prstGeom prst="rect">
            <a:avLst/>
          </a:prstGeom>
        </p:spPr>
        <p:txBody>
          <a:bodyPr/>
          <a:lstStyle>
            <a:lvl1pPr marL="342900" indent="-342900" algn="l" defTabSz="914400" rtl="0" eaLnBrk="1" latinLnBrk="0" hangingPunct="1">
              <a:spcBef>
                <a:spcPct val="20000"/>
              </a:spcBef>
              <a:buFont typeface="Arial" pitchFamily="34" charset="0"/>
              <a:buChar char="•"/>
              <a:defRPr sz="4800" b="0" i="0" kern="1200">
                <a:solidFill>
                  <a:srgbClr val="1C345D"/>
                </a:solidFill>
                <a:latin typeface="Times" pitchFamily="2"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0B799A"/>
                </a:solidFill>
                <a:latin typeface="+mn-lt"/>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1C345D"/>
                </a:solidFill>
                <a:latin typeface="+mn-lt"/>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1C3B6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2"/>
                </a:solidFill>
              </a:rPr>
              <a:t>“Hardships often prepare ordinary people for an extraordinary destiny.”</a:t>
            </a:r>
          </a:p>
          <a:p>
            <a:pPr lvl="1"/>
            <a:r>
              <a:rPr lang="en-US" dirty="0">
                <a:solidFill>
                  <a:schemeClr val="bg2"/>
                </a:solidFill>
              </a:rPr>
              <a:t>C.S. Lewis </a:t>
            </a:r>
          </a:p>
        </p:txBody>
      </p:sp>
      <p:sp>
        <p:nvSpPr>
          <p:cNvPr id="13" name="Footer Placeholder 3">
            <a:extLst>
              <a:ext uri="{FF2B5EF4-FFF2-40B4-BE49-F238E27FC236}">
                <a16:creationId xmlns:a16="http://schemas.microsoft.com/office/drawing/2014/main" id="{E3718054-DB2F-D73C-74E4-9E92F8C53DD4}"/>
              </a:ext>
            </a:extLst>
          </p:cNvPr>
          <p:cNvSpPr txBox="1">
            <a:spLocks/>
          </p:cNvSpPr>
          <p:nvPr/>
        </p:nvSpPr>
        <p:spPr>
          <a:xfrm>
            <a:off x="1182567" y="9592967"/>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Moving Beyond Cancer to Wellness June 2023</a:t>
            </a:r>
          </a:p>
        </p:txBody>
      </p:sp>
    </p:spTree>
    <p:extLst>
      <p:ext uri="{BB962C8B-B14F-4D97-AF65-F5344CB8AC3E}">
        <p14:creationId xmlns:p14="http://schemas.microsoft.com/office/powerpoint/2010/main" val="217166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BC6F-96FF-19C2-3ED0-669163E4EF9E}"/>
              </a:ext>
            </a:extLst>
          </p:cNvPr>
          <p:cNvSpPr>
            <a:spLocks noGrp="1"/>
          </p:cNvSpPr>
          <p:nvPr>
            <p:ph type="ctrTitle"/>
          </p:nvPr>
        </p:nvSpPr>
        <p:spPr/>
        <p:txBody>
          <a:bodyPr>
            <a:normAutofit/>
          </a:bodyPr>
          <a:lstStyle/>
          <a:p>
            <a:r>
              <a:rPr lang="en-US" sz="5400" dirty="0">
                <a:solidFill>
                  <a:srgbClr val="1B365D"/>
                </a:solidFill>
                <a:ea typeface="宋体"/>
              </a:rPr>
              <a:t>Resilience is…</a:t>
            </a:r>
            <a:endParaRPr lang="en-US" sz="5400" dirty="0"/>
          </a:p>
        </p:txBody>
      </p:sp>
      <p:sp>
        <p:nvSpPr>
          <p:cNvPr id="3" name="Text Placeholder 2">
            <a:extLst>
              <a:ext uri="{FF2B5EF4-FFF2-40B4-BE49-F238E27FC236}">
                <a16:creationId xmlns:a16="http://schemas.microsoft.com/office/drawing/2014/main" id="{32677DA1-813B-0F04-75D4-710714A0055E}"/>
              </a:ext>
            </a:extLst>
          </p:cNvPr>
          <p:cNvSpPr>
            <a:spLocks noGrp="1"/>
          </p:cNvSpPr>
          <p:nvPr>
            <p:ph type="body" sz="quarter" idx="13"/>
          </p:nvPr>
        </p:nvSpPr>
        <p:spPr/>
        <p:txBody>
          <a:bodyPr>
            <a:normAutofit/>
          </a:bodyPr>
          <a:lstStyle/>
          <a:p>
            <a:r>
              <a:rPr lang="en-US" sz="3200" dirty="0"/>
              <a:t>Definitions that you can trust!</a:t>
            </a:r>
          </a:p>
        </p:txBody>
      </p:sp>
      <p:sp>
        <p:nvSpPr>
          <p:cNvPr id="4" name="Text Placeholder 3">
            <a:extLst>
              <a:ext uri="{FF2B5EF4-FFF2-40B4-BE49-F238E27FC236}">
                <a16:creationId xmlns:a16="http://schemas.microsoft.com/office/drawing/2014/main" id="{F72C43E4-A316-C77A-B54C-968DFC02A912}"/>
              </a:ext>
            </a:extLst>
          </p:cNvPr>
          <p:cNvSpPr>
            <a:spLocks noGrp="1"/>
          </p:cNvSpPr>
          <p:nvPr>
            <p:ph type="body" sz="quarter" idx="14"/>
          </p:nvPr>
        </p:nvSpPr>
        <p:spPr>
          <a:xfrm>
            <a:off x="1028700" y="3176128"/>
            <a:ext cx="15922864" cy="5543329"/>
          </a:xfrm>
        </p:spPr>
        <p:txBody>
          <a:bodyPr>
            <a:normAutofit/>
          </a:bodyPr>
          <a:lstStyle/>
          <a:p>
            <a:pPr marL="0" indent="0" algn="ctr">
              <a:buNone/>
            </a:pPr>
            <a:r>
              <a:rPr lang="en-US" sz="4400" dirty="0">
                <a:solidFill>
                  <a:srgbClr val="1B365D"/>
                </a:solidFill>
              </a:rPr>
              <a:t>“… a multidimensional construct that explains why people facing the consequences of adversity and stress can have a positive outcome, emphasizing adjustment to experiences that are perceived as threatening.”</a:t>
            </a:r>
          </a:p>
        </p:txBody>
      </p:sp>
      <p:sp>
        <p:nvSpPr>
          <p:cNvPr id="6" name="TextBox 5">
            <a:extLst>
              <a:ext uri="{FF2B5EF4-FFF2-40B4-BE49-F238E27FC236}">
                <a16:creationId xmlns:a16="http://schemas.microsoft.com/office/drawing/2014/main" id="{A1160BDB-95FD-B1C0-B098-885F1854EFBE}"/>
              </a:ext>
            </a:extLst>
          </p:cNvPr>
          <p:cNvSpPr txBox="1"/>
          <p:nvPr/>
        </p:nvSpPr>
        <p:spPr>
          <a:xfrm>
            <a:off x="7217229" y="9518196"/>
            <a:ext cx="10923814" cy="646331"/>
          </a:xfrm>
          <a:prstGeom prst="rect">
            <a:avLst/>
          </a:prstGeom>
          <a:noFill/>
        </p:spPr>
        <p:txBody>
          <a:bodyPr wrap="square" rtlCol="0">
            <a:spAutoFit/>
          </a:bodyPr>
          <a:lstStyle/>
          <a:p>
            <a:r>
              <a:rPr lang="en-US" dirty="0">
                <a:solidFill>
                  <a:srgbClr val="1C345D"/>
                </a:solidFill>
              </a:rPr>
              <a:t>1. </a:t>
            </a:r>
            <a:r>
              <a:rPr lang="en-US" b="0" i="0" dirty="0">
                <a:solidFill>
                  <a:srgbClr val="1C345D"/>
                </a:solidFill>
                <a:effectLst/>
                <a:latin typeface="BlinkMacSystemFont"/>
              </a:rPr>
              <a:t>Palacio G C, Krikorian A, Gómez-Romero MJ, </a:t>
            </a:r>
            <a:r>
              <a:rPr lang="en-US" b="0" i="0" dirty="0" err="1">
                <a:solidFill>
                  <a:srgbClr val="1C345D"/>
                </a:solidFill>
                <a:effectLst/>
                <a:latin typeface="BlinkMacSystemFont"/>
              </a:rPr>
              <a:t>Limonero</a:t>
            </a:r>
            <a:r>
              <a:rPr lang="en-US" b="0" i="0" dirty="0">
                <a:solidFill>
                  <a:srgbClr val="1C345D"/>
                </a:solidFill>
                <a:effectLst/>
                <a:latin typeface="BlinkMacSystemFont"/>
              </a:rPr>
              <a:t> JT. Resilience in Caregivers: A Systematic Review. Am J Hosp </a:t>
            </a:r>
            <a:r>
              <a:rPr lang="en-US" b="0" i="0" dirty="0" err="1">
                <a:solidFill>
                  <a:srgbClr val="1C345D"/>
                </a:solidFill>
                <a:effectLst/>
                <a:latin typeface="BlinkMacSystemFont"/>
              </a:rPr>
              <a:t>Palliat</a:t>
            </a:r>
            <a:r>
              <a:rPr lang="en-US" b="0" i="0" dirty="0">
                <a:solidFill>
                  <a:srgbClr val="1C345D"/>
                </a:solidFill>
                <a:effectLst/>
                <a:latin typeface="BlinkMacSystemFont"/>
              </a:rPr>
              <a:t> Care. 2020 Aug;37(8):648-658. </a:t>
            </a:r>
            <a:r>
              <a:rPr lang="en-US" b="0" i="0" dirty="0" err="1">
                <a:solidFill>
                  <a:srgbClr val="1C345D"/>
                </a:solidFill>
                <a:effectLst/>
                <a:latin typeface="BlinkMacSystemFont"/>
              </a:rPr>
              <a:t>doi</a:t>
            </a:r>
            <a:r>
              <a:rPr lang="en-US" b="0" i="0" dirty="0">
                <a:solidFill>
                  <a:srgbClr val="1C345D"/>
                </a:solidFill>
                <a:effectLst/>
                <a:latin typeface="BlinkMacSystemFont"/>
              </a:rPr>
              <a:t>: 10.1177/1049909119893977. </a:t>
            </a:r>
            <a:r>
              <a:rPr lang="en-US" b="0" i="0" dirty="0" err="1">
                <a:solidFill>
                  <a:srgbClr val="1C345D"/>
                </a:solidFill>
                <a:effectLst/>
                <a:latin typeface="BlinkMacSystemFont"/>
              </a:rPr>
              <a:t>Epub</a:t>
            </a:r>
            <a:r>
              <a:rPr lang="en-US" b="0" i="0" dirty="0">
                <a:solidFill>
                  <a:srgbClr val="1C345D"/>
                </a:solidFill>
                <a:effectLst/>
                <a:latin typeface="BlinkMacSystemFont"/>
              </a:rPr>
              <a:t> 2019 Dec 13. PMID: 31830813.</a:t>
            </a:r>
            <a:r>
              <a:rPr lang="en-US" dirty="0">
                <a:solidFill>
                  <a:srgbClr val="1C345D"/>
                </a:solidFill>
              </a:rPr>
              <a:t> </a:t>
            </a:r>
          </a:p>
        </p:txBody>
      </p:sp>
      <p:sp>
        <p:nvSpPr>
          <p:cNvPr id="9" name="Footer Placeholder 3">
            <a:extLst>
              <a:ext uri="{FF2B5EF4-FFF2-40B4-BE49-F238E27FC236}">
                <a16:creationId xmlns:a16="http://schemas.microsoft.com/office/drawing/2014/main" id="{5C6974C1-FE48-450D-BA49-F6F824C08B2B}"/>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255763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dura - Bobo Doll Experiment GIF | Gfycat">
            <a:extLst>
              <a:ext uri="{FF2B5EF4-FFF2-40B4-BE49-F238E27FC236}">
                <a16:creationId xmlns:a16="http://schemas.microsoft.com/office/drawing/2014/main" id="{A26E8F0E-BF34-2129-095B-B96BA361E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342" y="5521201"/>
            <a:ext cx="359092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AA9D90A-0102-010A-5366-9A924A74462D}"/>
              </a:ext>
            </a:extLst>
          </p:cNvPr>
          <p:cNvPicPr>
            <a:picLocks noChangeAspect="1"/>
          </p:cNvPicPr>
          <p:nvPr/>
        </p:nvPicPr>
        <p:blipFill>
          <a:blip r:embed="rId4"/>
          <a:stretch>
            <a:fillRect/>
          </a:stretch>
        </p:blipFill>
        <p:spPr>
          <a:xfrm>
            <a:off x="11225170" y="4827663"/>
            <a:ext cx="2907932" cy="4291163"/>
          </a:xfrm>
          <a:prstGeom prst="rect">
            <a:avLst/>
          </a:prstGeom>
        </p:spPr>
      </p:pic>
      <p:sp>
        <p:nvSpPr>
          <p:cNvPr id="2" name="Title 1">
            <a:extLst>
              <a:ext uri="{FF2B5EF4-FFF2-40B4-BE49-F238E27FC236}">
                <a16:creationId xmlns:a16="http://schemas.microsoft.com/office/drawing/2014/main" id="{976FBC6F-96FF-19C2-3ED0-669163E4EF9E}"/>
              </a:ext>
            </a:extLst>
          </p:cNvPr>
          <p:cNvSpPr>
            <a:spLocks noGrp="1"/>
          </p:cNvSpPr>
          <p:nvPr>
            <p:ph type="ctrTitle"/>
          </p:nvPr>
        </p:nvSpPr>
        <p:spPr/>
        <p:txBody>
          <a:bodyPr>
            <a:normAutofit/>
          </a:bodyPr>
          <a:lstStyle/>
          <a:p>
            <a:r>
              <a:rPr lang="en-US" sz="5400" dirty="0">
                <a:solidFill>
                  <a:srgbClr val="1B365D"/>
                </a:solidFill>
                <a:ea typeface="宋体"/>
              </a:rPr>
              <a:t>Resilience is…</a:t>
            </a:r>
            <a:endParaRPr lang="en-US" sz="5400" dirty="0"/>
          </a:p>
        </p:txBody>
      </p:sp>
      <p:sp>
        <p:nvSpPr>
          <p:cNvPr id="3" name="Text Placeholder 2">
            <a:extLst>
              <a:ext uri="{FF2B5EF4-FFF2-40B4-BE49-F238E27FC236}">
                <a16:creationId xmlns:a16="http://schemas.microsoft.com/office/drawing/2014/main" id="{32677DA1-813B-0F04-75D4-710714A0055E}"/>
              </a:ext>
            </a:extLst>
          </p:cNvPr>
          <p:cNvSpPr>
            <a:spLocks noGrp="1"/>
          </p:cNvSpPr>
          <p:nvPr>
            <p:ph type="body" sz="quarter" idx="13"/>
          </p:nvPr>
        </p:nvSpPr>
        <p:spPr/>
        <p:txBody>
          <a:bodyPr>
            <a:normAutofit/>
          </a:bodyPr>
          <a:lstStyle/>
          <a:p>
            <a:r>
              <a:rPr lang="en-US" sz="3200" dirty="0"/>
              <a:t>Definitions that you can trust!</a:t>
            </a:r>
          </a:p>
        </p:txBody>
      </p:sp>
      <p:sp>
        <p:nvSpPr>
          <p:cNvPr id="4" name="Text Placeholder 3">
            <a:extLst>
              <a:ext uri="{FF2B5EF4-FFF2-40B4-BE49-F238E27FC236}">
                <a16:creationId xmlns:a16="http://schemas.microsoft.com/office/drawing/2014/main" id="{F72C43E4-A316-C77A-B54C-968DFC02A912}"/>
              </a:ext>
            </a:extLst>
          </p:cNvPr>
          <p:cNvSpPr>
            <a:spLocks noGrp="1"/>
          </p:cNvSpPr>
          <p:nvPr>
            <p:ph type="body" sz="quarter" idx="14"/>
          </p:nvPr>
        </p:nvSpPr>
        <p:spPr>
          <a:xfrm>
            <a:off x="1028700" y="3176128"/>
            <a:ext cx="15922864" cy="5543329"/>
          </a:xfrm>
        </p:spPr>
        <p:txBody>
          <a:bodyPr>
            <a:normAutofit/>
          </a:bodyPr>
          <a:lstStyle/>
          <a:p>
            <a:pPr marL="0" indent="0" algn="ctr">
              <a:buNone/>
            </a:pPr>
            <a:r>
              <a:rPr lang="en-US" sz="4400" dirty="0">
                <a:solidFill>
                  <a:srgbClr val="1B365D"/>
                </a:solidFill>
              </a:rPr>
              <a:t>“the art of getting up after being knocked down. It is the art of letting the world affect you and carrying on anyway.”</a:t>
            </a:r>
          </a:p>
        </p:txBody>
      </p:sp>
      <p:sp>
        <p:nvSpPr>
          <p:cNvPr id="6" name="TextBox 5">
            <a:extLst>
              <a:ext uri="{FF2B5EF4-FFF2-40B4-BE49-F238E27FC236}">
                <a16:creationId xmlns:a16="http://schemas.microsoft.com/office/drawing/2014/main" id="{A1160BDB-95FD-B1C0-B098-885F1854EFBE}"/>
              </a:ext>
            </a:extLst>
          </p:cNvPr>
          <p:cNvSpPr txBox="1"/>
          <p:nvPr/>
        </p:nvSpPr>
        <p:spPr>
          <a:xfrm>
            <a:off x="7217229" y="9518196"/>
            <a:ext cx="10923814" cy="646331"/>
          </a:xfrm>
          <a:prstGeom prst="rect">
            <a:avLst/>
          </a:prstGeom>
          <a:noFill/>
        </p:spPr>
        <p:txBody>
          <a:bodyPr wrap="square" rtlCol="0">
            <a:spAutoFit/>
          </a:bodyPr>
          <a:lstStyle/>
          <a:p>
            <a:r>
              <a:rPr lang="en-US" dirty="0">
                <a:solidFill>
                  <a:srgbClr val="1C345D"/>
                </a:solidFill>
              </a:rPr>
              <a:t>1. </a:t>
            </a:r>
            <a:r>
              <a:rPr lang="en-US" b="0" i="0" dirty="0">
                <a:solidFill>
                  <a:srgbClr val="1C345D"/>
                </a:solidFill>
                <a:effectLst/>
                <a:latin typeface="BlinkMacSystemFont"/>
              </a:rPr>
              <a:t>Palacio G C, Krikorian A, Gómez-Romero MJ, </a:t>
            </a:r>
            <a:r>
              <a:rPr lang="en-US" b="0" i="0" dirty="0" err="1">
                <a:solidFill>
                  <a:srgbClr val="1C345D"/>
                </a:solidFill>
                <a:effectLst/>
                <a:latin typeface="BlinkMacSystemFont"/>
              </a:rPr>
              <a:t>Limonero</a:t>
            </a:r>
            <a:r>
              <a:rPr lang="en-US" b="0" i="0" dirty="0">
                <a:solidFill>
                  <a:srgbClr val="1C345D"/>
                </a:solidFill>
                <a:effectLst/>
                <a:latin typeface="BlinkMacSystemFont"/>
              </a:rPr>
              <a:t> JT. Resilience in Caregivers: A Systematic Review. Am J Hosp </a:t>
            </a:r>
            <a:r>
              <a:rPr lang="en-US" b="0" i="0" dirty="0" err="1">
                <a:solidFill>
                  <a:srgbClr val="1C345D"/>
                </a:solidFill>
                <a:effectLst/>
                <a:latin typeface="BlinkMacSystemFont"/>
              </a:rPr>
              <a:t>Palliat</a:t>
            </a:r>
            <a:r>
              <a:rPr lang="en-US" b="0" i="0" dirty="0">
                <a:solidFill>
                  <a:srgbClr val="1C345D"/>
                </a:solidFill>
                <a:effectLst/>
                <a:latin typeface="BlinkMacSystemFont"/>
              </a:rPr>
              <a:t> Care. 2020 Aug;37(8):648-658. </a:t>
            </a:r>
            <a:r>
              <a:rPr lang="en-US" b="0" i="0" dirty="0" err="1">
                <a:solidFill>
                  <a:srgbClr val="1C345D"/>
                </a:solidFill>
                <a:effectLst/>
                <a:latin typeface="BlinkMacSystemFont"/>
              </a:rPr>
              <a:t>doi</a:t>
            </a:r>
            <a:r>
              <a:rPr lang="en-US" b="0" i="0" dirty="0">
                <a:solidFill>
                  <a:srgbClr val="1C345D"/>
                </a:solidFill>
                <a:effectLst/>
                <a:latin typeface="BlinkMacSystemFont"/>
              </a:rPr>
              <a:t>: 10.1177/1049909119893977. </a:t>
            </a:r>
            <a:r>
              <a:rPr lang="en-US" b="0" i="0" dirty="0" err="1">
                <a:solidFill>
                  <a:srgbClr val="1C345D"/>
                </a:solidFill>
                <a:effectLst/>
                <a:latin typeface="BlinkMacSystemFont"/>
              </a:rPr>
              <a:t>Epub</a:t>
            </a:r>
            <a:r>
              <a:rPr lang="en-US" b="0" i="0" dirty="0">
                <a:solidFill>
                  <a:srgbClr val="1C345D"/>
                </a:solidFill>
                <a:effectLst/>
                <a:latin typeface="BlinkMacSystemFont"/>
              </a:rPr>
              <a:t> 2019 Dec 13. PMID: 31830813.</a:t>
            </a:r>
            <a:r>
              <a:rPr lang="en-US" dirty="0">
                <a:solidFill>
                  <a:srgbClr val="1C345D"/>
                </a:solidFill>
              </a:rPr>
              <a:t> </a:t>
            </a:r>
          </a:p>
        </p:txBody>
      </p:sp>
      <p:sp>
        <p:nvSpPr>
          <p:cNvPr id="9" name="Footer Placeholder 3">
            <a:extLst>
              <a:ext uri="{FF2B5EF4-FFF2-40B4-BE49-F238E27FC236}">
                <a16:creationId xmlns:a16="http://schemas.microsoft.com/office/drawing/2014/main" id="{5C6974C1-FE48-450D-BA49-F6F824C08B2B}"/>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cxnSp>
        <p:nvCxnSpPr>
          <p:cNvPr id="10" name="Straight Connector 9">
            <a:extLst>
              <a:ext uri="{FF2B5EF4-FFF2-40B4-BE49-F238E27FC236}">
                <a16:creationId xmlns:a16="http://schemas.microsoft.com/office/drawing/2014/main" id="{775140E5-C95D-6243-A1C5-5AD64E2BD59D}"/>
              </a:ext>
            </a:extLst>
          </p:cNvPr>
          <p:cNvCxnSpPr>
            <a:cxnSpLocks/>
          </p:cNvCxnSpPr>
          <p:nvPr/>
        </p:nvCxnSpPr>
        <p:spPr>
          <a:xfrm flipV="1">
            <a:off x="5356921" y="2159057"/>
            <a:ext cx="1002936" cy="3374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9DE5731-67AD-2CB1-9134-C4B6F2CA8E41}"/>
              </a:ext>
            </a:extLst>
          </p:cNvPr>
          <p:cNvSpPr txBox="1"/>
          <p:nvPr/>
        </p:nvSpPr>
        <p:spPr>
          <a:xfrm>
            <a:off x="5111111" y="2430507"/>
            <a:ext cx="1954164" cy="523220"/>
          </a:xfrm>
          <a:prstGeom prst="rect">
            <a:avLst/>
          </a:prstGeom>
          <a:noFill/>
        </p:spPr>
        <p:txBody>
          <a:bodyPr wrap="square" rtlCol="0">
            <a:spAutoFit/>
          </a:bodyPr>
          <a:lstStyle/>
          <a:p>
            <a:r>
              <a:rPr lang="en-US" sz="2800" dirty="0">
                <a:solidFill>
                  <a:srgbClr val="FF0000"/>
                </a:solidFill>
                <a:latin typeface="Lucida Handwriting" panose="03010101010101010101" pitchFamily="66" charset="0"/>
              </a:rPr>
              <a:t>argue</a:t>
            </a:r>
            <a:endParaRPr lang="en-US" sz="2000" dirty="0">
              <a:solidFill>
                <a:srgbClr val="FF0000"/>
              </a:solidFill>
              <a:latin typeface="Lucida Handwriting" panose="03010101010101010101" pitchFamily="66" charset="0"/>
            </a:endParaRPr>
          </a:p>
        </p:txBody>
      </p:sp>
    </p:spTree>
    <p:extLst>
      <p:ext uri="{BB962C8B-B14F-4D97-AF65-F5344CB8AC3E}">
        <p14:creationId xmlns:p14="http://schemas.microsoft.com/office/powerpoint/2010/main" val="250052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BC6F-96FF-19C2-3ED0-669163E4EF9E}"/>
              </a:ext>
            </a:extLst>
          </p:cNvPr>
          <p:cNvSpPr>
            <a:spLocks noGrp="1"/>
          </p:cNvSpPr>
          <p:nvPr>
            <p:ph type="ctrTitle"/>
          </p:nvPr>
        </p:nvSpPr>
        <p:spPr/>
        <p:txBody>
          <a:bodyPr>
            <a:normAutofit/>
          </a:bodyPr>
          <a:lstStyle/>
          <a:p>
            <a:r>
              <a:rPr lang="en-US" altLang="zh-CN" sz="5400" dirty="0">
                <a:solidFill>
                  <a:srgbClr val="1B365D"/>
                </a:solidFill>
                <a:ea typeface="宋体"/>
              </a:rPr>
              <a:t>Resilience is NOT… </a:t>
            </a:r>
            <a:endParaRPr lang="en-US" sz="5400" dirty="0"/>
          </a:p>
        </p:txBody>
      </p:sp>
      <p:sp>
        <p:nvSpPr>
          <p:cNvPr id="3" name="Text Placeholder 2">
            <a:extLst>
              <a:ext uri="{FF2B5EF4-FFF2-40B4-BE49-F238E27FC236}">
                <a16:creationId xmlns:a16="http://schemas.microsoft.com/office/drawing/2014/main" id="{32677DA1-813B-0F04-75D4-710714A0055E}"/>
              </a:ext>
            </a:extLst>
          </p:cNvPr>
          <p:cNvSpPr>
            <a:spLocks noGrp="1"/>
          </p:cNvSpPr>
          <p:nvPr>
            <p:ph type="body" sz="quarter" idx="13"/>
          </p:nvPr>
        </p:nvSpPr>
        <p:spPr>
          <a:xfrm>
            <a:off x="1028700" y="2037421"/>
            <a:ext cx="9474543" cy="890196"/>
          </a:xfrm>
        </p:spPr>
        <p:txBody>
          <a:bodyPr>
            <a:normAutofit/>
          </a:bodyPr>
          <a:lstStyle/>
          <a:p>
            <a:r>
              <a:rPr lang="en-US" sz="3200" dirty="0"/>
              <a:t>Three easy ways to be unhelpful</a:t>
            </a:r>
          </a:p>
        </p:txBody>
      </p:sp>
      <p:sp>
        <p:nvSpPr>
          <p:cNvPr id="4" name="Text Placeholder 3">
            <a:extLst>
              <a:ext uri="{FF2B5EF4-FFF2-40B4-BE49-F238E27FC236}">
                <a16:creationId xmlns:a16="http://schemas.microsoft.com/office/drawing/2014/main" id="{F72C43E4-A316-C77A-B54C-968DFC02A912}"/>
              </a:ext>
            </a:extLst>
          </p:cNvPr>
          <p:cNvSpPr>
            <a:spLocks noGrp="1"/>
          </p:cNvSpPr>
          <p:nvPr>
            <p:ph type="body" sz="quarter" idx="14"/>
          </p:nvPr>
        </p:nvSpPr>
        <p:spPr>
          <a:xfrm>
            <a:off x="1516479" y="3946115"/>
            <a:ext cx="4180742" cy="848345"/>
          </a:xfrm>
        </p:spPr>
        <p:txBody>
          <a:bodyPr>
            <a:normAutofit/>
          </a:bodyPr>
          <a:lstStyle/>
          <a:p>
            <a:pPr marL="0" indent="0" algn="ctr">
              <a:buNone/>
            </a:pPr>
            <a:r>
              <a:rPr lang="en-US" sz="4000" dirty="0">
                <a:solidFill>
                  <a:srgbClr val="1B365D"/>
                </a:solidFill>
              </a:rPr>
              <a:t>Get over it!</a:t>
            </a:r>
          </a:p>
        </p:txBody>
      </p:sp>
      <p:sp>
        <p:nvSpPr>
          <p:cNvPr id="6" name="Speech Bubble: Rectangle 5">
            <a:extLst>
              <a:ext uri="{FF2B5EF4-FFF2-40B4-BE49-F238E27FC236}">
                <a16:creationId xmlns:a16="http://schemas.microsoft.com/office/drawing/2014/main" id="{8BAFCB0B-78AA-E20A-A1FE-F34E20AE67C7}"/>
              </a:ext>
            </a:extLst>
          </p:cNvPr>
          <p:cNvSpPr/>
          <p:nvPr/>
        </p:nvSpPr>
        <p:spPr>
          <a:xfrm>
            <a:off x="11915809" y="5583274"/>
            <a:ext cx="4915200" cy="310523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92EE08-3118-B976-67B9-7356E38BA7B5}"/>
              </a:ext>
            </a:extLst>
          </p:cNvPr>
          <p:cNvSpPr txBox="1"/>
          <p:nvPr/>
        </p:nvSpPr>
        <p:spPr>
          <a:xfrm>
            <a:off x="12009591" y="6715541"/>
            <a:ext cx="4727636" cy="707886"/>
          </a:xfrm>
          <a:prstGeom prst="rect">
            <a:avLst/>
          </a:prstGeom>
          <a:noFill/>
        </p:spPr>
        <p:txBody>
          <a:bodyPr wrap="square">
            <a:spAutoFit/>
          </a:bodyPr>
          <a:lstStyle/>
          <a:p>
            <a:pPr marL="0" indent="0" algn="ctr">
              <a:buNone/>
            </a:pPr>
            <a:r>
              <a:rPr lang="en-US" sz="4000" dirty="0">
                <a:solidFill>
                  <a:srgbClr val="1B365D"/>
                </a:solidFill>
                <a:latin typeface="+mn-lt"/>
              </a:rPr>
              <a:t>Just deal with it!</a:t>
            </a:r>
          </a:p>
        </p:txBody>
      </p:sp>
      <p:sp>
        <p:nvSpPr>
          <p:cNvPr id="12" name="Speech Bubble: Rectangle 11">
            <a:extLst>
              <a:ext uri="{FF2B5EF4-FFF2-40B4-BE49-F238E27FC236}">
                <a16:creationId xmlns:a16="http://schemas.microsoft.com/office/drawing/2014/main" id="{1DD7A340-E6A5-5138-0156-C7702E095360}"/>
              </a:ext>
            </a:extLst>
          </p:cNvPr>
          <p:cNvSpPr/>
          <p:nvPr/>
        </p:nvSpPr>
        <p:spPr>
          <a:xfrm>
            <a:off x="6521702" y="3804472"/>
            <a:ext cx="4915200" cy="310523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14">
            <a:extLst>
              <a:ext uri="{FF2B5EF4-FFF2-40B4-BE49-F238E27FC236}">
                <a16:creationId xmlns:a16="http://schemas.microsoft.com/office/drawing/2014/main" id="{F72210EB-154B-1C3F-B800-B5700DC9F553}"/>
              </a:ext>
            </a:extLst>
          </p:cNvPr>
          <p:cNvSpPr/>
          <p:nvPr/>
        </p:nvSpPr>
        <p:spPr>
          <a:xfrm>
            <a:off x="1149250" y="2927617"/>
            <a:ext cx="4915200" cy="310523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370D5EA-D8DA-1EAA-86FD-73040C503180}"/>
              </a:ext>
            </a:extLst>
          </p:cNvPr>
          <p:cNvSpPr txBox="1"/>
          <p:nvPr/>
        </p:nvSpPr>
        <p:spPr>
          <a:xfrm>
            <a:off x="6401152" y="4988007"/>
            <a:ext cx="5156299" cy="707886"/>
          </a:xfrm>
          <a:prstGeom prst="rect">
            <a:avLst/>
          </a:prstGeom>
          <a:noFill/>
        </p:spPr>
        <p:txBody>
          <a:bodyPr wrap="square">
            <a:spAutoFit/>
          </a:bodyPr>
          <a:lstStyle/>
          <a:p>
            <a:pPr marL="0" indent="0" algn="ctr">
              <a:buNone/>
            </a:pPr>
            <a:r>
              <a:rPr lang="en-US" sz="4000" dirty="0">
                <a:solidFill>
                  <a:srgbClr val="1B365D"/>
                </a:solidFill>
              </a:rPr>
              <a:t>Ignore it!</a:t>
            </a:r>
            <a:endParaRPr lang="en-US" sz="2000" dirty="0">
              <a:solidFill>
                <a:srgbClr val="1B365D"/>
              </a:solidFill>
            </a:endParaRPr>
          </a:p>
        </p:txBody>
      </p:sp>
      <p:sp>
        <p:nvSpPr>
          <p:cNvPr id="21" name="Footer Placeholder 3">
            <a:extLst>
              <a:ext uri="{FF2B5EF4-FFF2-40B4-BE49-F238E27FC236}">
                <a16:creationId xmlns:a16="http://schemas.microsoft.com/office/drawing/2014/main" id="{41D80C63-1EBB-6E89-B5FE-E82ECAE63130}"/>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Tree>
    <p:extLst>
      <p:ext uri="{BB962C8B-B14F-4D97-AF65-F5344CB8AC3E}">
        <p14:creationId xmlns:p14="http://schemas.microsoft.com/office/powerpoint/2010/main" val="153657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a:extLst>
              <a:ext uri="{FF2B5EF4-FFF2-40B4-BE49-F238E27FC236}">
                <a16:creationId xmlns:a16="http://schemas.microsoft.com/office/drawing/2014/main" id="{1DD7A340-E6A5-5138-0156-C7702E095360}"/>
              </a:ext>
            </a:extLst>
          </p:cNvPr>
          <p:cNvSpPr/>
          <p:nvPr/>
        </p:nvSpPr>
        <p:spPr>
          <a:xfrm>
            <a:off x="6521702" y="3804472"/>
            <a:ext cx="4915200" cy="310523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7E65429-CD13-4BE7-F3B7-337731DEDFC3}"/>
              </a:ext>
            </a:extLst>
          </p:cNvPr>
          <p:cNvSpPr txBox="1"/>
          <p:nvPr/>
        </p:nvSpPr>
        <p:spPr>
          <a:xfrm>
            <a:off x="6401152" y="4990357"/>
            <a:ext cx="5156299" cy="707886"/>
          </a:xfrm>
          <a:prstGeom prst="rect">
            <a:avLst/>
          </a:prstGeom>
          <a:noFill/>
        </p:spPr>
        <p:txBody>
          <a:bodyPr wrap="square">
            <a:spAutoFit/>
          </a:bodyPr>
          <a:lstStyle/>
          <a:p>
            <a:pPr marL="0" indent="0" algn="ctr">
              <a:buNone/>
            </a:pPr>
            <a:r>
              <a:rPr lang="en-US" sz="4000" dirty="0">
                <a:solidFill>
                  <a:srgbClr val="1B365D"/>
                </a:solidFill>
              </a:rPr>
              <a:t>Address it!</a:t>
            </a:r>
            <a:endParaRPr lang="en-US" sz="2000" dirty="0">
              <a:solidFill>
                <a:srgbClr val="1B365D"/>
              </a:solidFill>
            </a:endParaRPr>
          </a:p>
        </p:txBody>
      </p:sp>
      <p:sp>
        <p:nvSpPr>
          <p:cNvPr id="7" name="Text Placeholder 3">
            <a:extLst>
              <a:ext uri="{FF2B5EF4-FFF2-40B4-BE49-F238E27FC236}">
                <a16:creationId xmlns:a16="http://schemas.microsoft.com/office/drawing/2014/main" id="{B77A0D3D-0ACC-D133-D60E-FBB3A520FFF8}"/>
              </a:ext>
            </a:extLst>
          </p:cNvPr>
          <p:cNvSpPr txBox="1">
            <a:spLocks/>
          </p:cNvSpPr>
          <p:nvPr/>
        </p:nvSpPr>
        <p:spPr>
          <a:xfrm>
            <a:off x="1482695" y="6792381"/>
            <a:ext cx="4180742" cy="1457198"/>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Arial" panose="020B0604020202020204" pitchFamily="34" charset="0"/>
              <a:buChar char="•"/>
              <a:defRPr sz="2400" b="0" i="0" kern="1200">
                <a:solidFill>
                  <a:srgbClr val="1C345D"/>
                </a:solidFill>
                <a:latin typeface="+mn-lt"/>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rgbClr val="1B365D"/>
                </a:solidFill>
              </a:rPr>
              <a:t>Grow through it!</a:t>
            </a:r>
          </a:p>
          <a:p>
            <a:pPr marL="0" indent="0" algn="ctr">
              <a:buFont typeface="Arial" panose="020B0604020202020204" pitchFamily="34" charset="0"/>
              <a:buNone/>
            </a:pPr>
            <a:r>
              <a:rPr lang="en-US" sz="4000" dirty="0">
                <a:solidFill>
                  <a:srgbClr val="1B365D"/>
                </a:solidFill>
              </a:rPr>
              <a:t>- Eileen </a:t>
            </a:r>
            <a:r>
              <a:rPr lang="en-US" sz="4000" dirty="0" err="1">
                <a:solidFill>
                  <a:srgbClr val="1B365D"/>
                </a:solidFill>
              </a:rPr>
              <a:t>McDargh</a:t>
            </a:r>
            <a:endParaRPr lang="en-US" sz="4000" dirty="0">
              <a:solidFill>
                <a:srgbClr val="1B365D"/>
              </a:solidFill>
            </a:endParaRPr>
          </a:p>
        </p:txBody>
      </p:sp>
      <p:sp>
        <p:nvSpPr>
          <p:cNvPr id="8" name="Speech Bubble: Rectangle 7">
            <a:extLst>
              <a:ext uri="{FF2B5EF4-FFF2-40B4-BE49-F238E27FC236}">
                <a16:creationId xmlns:a16="http://schemas.microsoft.com/office/drawing/2014/main" id="{71DFA496-505E-4FA2-7490-15ECE18A2EE5}"/>
              </a:ext>
            </a:extLst>
          </p:cNvPr>
          <p:cNvSpPr/>
          <p:nvPr/>
        </p:nvSpPr>
        <p:spPr>
          <a:xfrm>
            <a:off x="11939957" y="2843996"/>
            <a:ext cx="4915200" cy="310523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9CE336E-814C-7341-3EC1-3B5901A6271F}"/>
              </a:ext>
            </a:extLst>
          </p:cNvPr>
          <p:cNvSpPr txBox="1"/>
          <p:nvPr/>
        </p:nvSpPr>
        <p:spPr>
          <a:xfrm>
            <a:off x="12029564" y="3995841"/>
            <a:ext cx="4727636" cy="707886"/>
          </a:xfrm>
          <a:prstGeom prst="rect">
            <a:avLst/>
          </a:prstGeom>
          <a:noFill/>
        </p:spPr>
        <p:txBody>
          <a:bodyPr wrap="square">
            <a:spAutoFit/>
          </a:bodyPr>
          <a:lstStyle/>
          <a:p>
            <a:pPr marL="0" indent="0" algn="ctr">
              <a:buNone/>
            </a:pPr>
            <a:r>
              <a:rPr lang="en-US" sz="4000" dirty="0">
                <a:solidFill>
                  <a:srgbClr val="1B365D"/>
                </a:solidFill>
                <a:latin typeface="+mn-lt"/>
              </a:rPr>
              <a:t>Adapt to it!</a:t>
            </a:r>
          </a:p>
        </p:txBody>
      </p:sp>
      <p:sp>
        <p:nvSpPr>
          <p:cNvPr id="16" name="Speech Bubble: Rectangle 15">
            <a:extLst>
              <a:ext uri="{FF2B5EF4-FFF2-40B4-BE49-F238E27FC236}">
                <a16:creationId xmlns:a16="http://schemas.microsoft.com/office/drawing/2014/main" id="{65D73B22-D335-2414-D565-998C45881F13}"/>
              </a:ext>
            </a:extLst>
          </p:cNvPr>
          <p:cNvSpPr/>
          <p:nvPr/>
        </p:nvSpPr>
        <p:spPr>
          <a:xfrm>
            <a:off x="1145110" y="5660214"/>
            <a:ext cx="4885555" cy="310523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D7CD0C4F-F665-0DE9-8155-210B55F1ED19}"/>
              </a:ext>
            </a:extLst>
          </p:cNvPr>
          <p:cNvSpPr txBox="1">
            <a:spLocks/>
          </p:cNvSpPr>
          <p:nvPr/>
        </p:nvSpPr>
        <p:spPr>
          <a:xfrm>
            <a:off x="1028697" y="736137"/>
            <a:ext cx="15922867" cy="9755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0" i="0" kern="1200">
                <a:solidFill>
                  <a:srgbClr val="1C345D"/>
                </a:solidFill>
                <a:latin typeface="Times" pitchFamily="2" charset="0"/>
                <a:ea typeface="+mj-ea"/>
                <a:cs typeface="Calibri" panose="020F0502020204030204" pitchFamily="34" charset="0"/>
              </a:defRPr>
            </a:lvl1pPr>
          </a:lstStyle>
          <a:p>
            <a:r>
              <a:rPr lang="en-US" altLang="zh-CN" sz="5400" dirty="0">
                <a:solidFill>
                  <a:srgbClr val="1B365D"/>
                </a:solidFill>
                <a:ea typeface="宋体"/>
              </a:rPr>
              <a:t>Resilience is… </a:t>
            </a:r>
            <a:endParaRPr lang="en-US" sz="5400" dirty="0"/>
          </a:p>
        </p:txBody>
      </p:sp>
      <p:sp>
        <p:nvSpPr>
          <p:cNvPr id="21" name="Footer Placeholder 3">
            <a:extLst>
              <a:ext uri="{FF2B5EF4-FFF2-40B4-BE49-F238E27FC236}">
                <a16:creationId xmlns:a16="http://schemas.microsoft.com/office/drawing/2014/main" id="{41D80C63-1EBB-6E89-B5FE-E82ECAE63130}"/>
              </a:ext>
            </a:extLst>
          </p:cNvPr>
          <p:cNvSpPr txBox="1">
            <a:spLocks/>
          </p:cNvSpPr>
          <p:nvPr/>
        </p:nvSpPr>
        <p:spPr>
          <a:xfrm>
            <a:off x="1028698" y="9651886"/>
            <a:ext cx="15922866" cy="547688"/>
          </a:xfrm>
          <a:prstGeom prst="rect">
            <a:avLst/>
          </a:prstGeom>
        </p:spPr>
        <p:txBody>
          <a:bodyPr/>
          <a:lstStyle>
            <a:defPPr>
              <a:defRPr lang="en-US"/>
            </a:defPPr>
            <a:lvl1pPr marL="0" algn="l" defTabSz="914400" rtl="0" eaLnBrk="1" latinLnBrk="0" hangingPunct="1">
              <a:defRPr sz="1800" kern="1200">
                <a:solidFill>
                  <a:srgbClr val="1C345D"/>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Moving Beyond Cancer to Wellness June 2023</a:t>
            </a:r>
          </a:p>
        </p:txBody>
      </p:sp>
      <p:sp>
        <p:nvSpPr>
          <p:cNvPr id="22" name="Text Placeholder 21">
            <a:extLst>
              <a:ext uri="{FF2B5EF4-FFF2-40B4-BE49-F238E27FC236}">
                <a16:creationId xmlns:a16="http://schemas.microsoft.com/office/drawing/2014/main" id="{98716D77-6883-DD13-78C7-2C28184DB727}"/>
              </a:ext>
            </a:extLst>
          </p:cNvPr>
          <p:cNvSpPr>
            <a:spLocks noGrp="1"/>
          </p:cNvSpPr>
          <p:nvPr>
            <p:ph type="body" sz="quarter" idx="13"/>
          </p:nvPr>
        </p:nvSpPr>
        <p:spPr/>
        <p:txBody>
          <a:bodyPr/>
          <a:lstStyle/>
          <a:p>
            <a:r>
              <a:rPr lang="en-US" sz="2800" dirty="0"/>
              <a:t>Three helpful ways to reframe the idea of resilience</a:t>
            </a:r>
          </a:p>
          <a:p>
            <a:endParaRPr lang="en-US" dirty="0"/>
          </a:p>
        </p:txBody>
      </p:sp>
    </p:spTree>
    <p:extLst>
      <p:ext uri="{BB962C8B-B14F-4D97-AF65-F5344CB8AC3E}">
        <p14:creationId xmlns:p14="http://schemas.microsoft.com/office/powerpoint/2010/main" val="572755432"/>
      </p:ext>
    </p:extLst>
  </p:cSld>
  <p:clrMapOvr>
    <a:masterClrMapping/>
  </p:clrMapOvr>
</p:sld>
</file>

<file path=ppt/theme/theme1.xml><?xml version="1.0" encoding="utf-8"?>
<a:theme xmlns:a="http://schemas.openxmlformats.org/drawingml/2006/main" name="Office Theme">
  <a:themeElements>
    <a:clrScheme name="FHCC">
      <a:dk1>
        <a:srgbClr val="000000"/>
      </a:dk1>
      <a:lt1>
        <a:srgbClr val="FFFFFF"/>
      </a:lt1>
      <a:dk2>
        <a:srgbClr val="1B365D"/>
      </a:dk2>
      <a:lt2>
        <a:srgbClr val="F8F8F8"/>
      </a:lt2>
      <a:accent1>
        <a:srgbClr val="1B365D"/>
      </a:accent1>
      <a:accent2>
        <a:srgbClr val="FFB501"/>
      </a:accent2>
      <a:accent3>
        <a:srgbClr val="00C1D5"/>
      </a:accent3>
      <a:accent4>
        <a:srgbClr val="AC4FC6"/>
      </a:accent4>
      <a:accent5>
        <a:srgbClr val="0A799A"/>
      </a:accent5>
      <a:accent6>
        <a:srgbClr val="FFB500"/>
      </a:accent6>
      <a:hlink>
        <a:srgbClr val="1B365D"/>
      </a:hlink>
      <a:folHlink>
        <a:srgbClr val="AC4FC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red-Hutchinson-Cancer-Center-Powerpoint-Navy-Version" id="{69B162B4-BF75-A54B-91C8-149B33945A48}" vid="{17E6F686-C6AC-9B48-93D9-35EEA7FA1639}"/>
    </a:ext>
  </a:extLst>
</a:theme>
</file>

<file path=ppt/theme/theme2.xml><?xml version="1.0" encoding="utf-8"?>
<a:theme xmlns:a="http://schemas.openxmlformats.org/drawingml/2006/main" name="Office Theme">
  <a:themeElements>
    <a:clrScheme name="FHCC">
      <a:dk1>
        <a:srgbClr val="000000"/>
      </a:dk1>
      <a:lt1>
        <a:srgbClr val="FFFFFF"/>
      </a:lt1>
      <a:dk2>
        <a:srgbClr val="1B365D"/>
      </a:dk2>
      <a:lt2>
        <a:srgbClr val="F8F8F8"/>
      </a:lt2>
      <a:accent1>
        <a:srgbClr val="1B365D"/>
      </a:accent1>
      <a:accent2>
        <a:srgbClr val="FFB501"/>
      </a:accent2>
      <a:accent3>
        <a:srgbClr val="00C1D5"/>
      </a:accent3>
      <a:accent4>
        <a:srgbClr val="AC4FC6"/>
      </a:accent4>
      <a:accent5>
        <a:srgbClr val="0A799A"/>
      </a:accent5>
      <a:accent6>
        <a:srgbClr val="FFB500"/>
      </a:accent6>
      <a:hlink>
        <a:srgbClr val="1B365D"/>
      </a:hlink>
      <a:folHlink>
        <a:srgbClr val="AC4FC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red-Hutchinson-Cancer-Center-Powerpoint-Navy-Version" id="{69B162B4-BF75-A54B-91C8-149B33945A48}" vid="{17E6F686-C6AC-9B48-93D9-35EEA7FA16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2A80D29141694EB7D65C38681F014D" ma:contentTypeVersion="25" ma:contentTypeDescription="Create a new document." ma:contentTypeScope="" ma:versionID="f8e4b05046f6746c40edf9d1af496ade">
  <xsd:schema xmlns:xsd="http://www.w3.org/2001/XMLSchema" xmlns:xs="http://www.w3.org/2001/XMLSchema" xmlns:p="http://schemas.microsoft.com/office/2006/metadata/properties" xmlns:ns2="8e2aa7c9-60b2-43d1-8ee9-63998ac821dc" xmlns:ns3="c5305c40-1750-4d5d-8aab-dca80429e8d7" targetNamespace="http://schemas.microsoft.com/office/2006/metadata/properties" ma:root="true" ma:fieldsID="dd1a52ff07f0da038faa513acc96f88b" ns2:_="" ns3:_="">
    <xsd:import namespace="8e2aa7c9-60b2-43d1-8ee9-63998ac821dc"/>
    <xsd:import namespace="c5305c40-1750-4d5d-8aab-dca80429e8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aa7c9-60b2-43d1-8ee9-63998ac821dc"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description="" ma:hidden="true" ma:internalName="MediaServiceDateTaken" ma:readOnly="true">
      <xsd:simpleType>
        <xsd:restriction base="dms:Text"/>
      </xsd:simpleType>
    </xsd:element>
    <xsd:element name="MediaLengthInSeconds" ma:index="8"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4e6e45-2433-4efa-90ac-389e9d1bba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305c40-1750-4d5d-8aab-dca80429e8d7"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47f3314-5429-4a19-80da-b1b543cc0604}" ma:internalName="TaxCatchAll" ma:showField="CatchAllData" ma:web="c5305c40-1750-4d5d-8aab-dca80429e8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2aa7c9-60b2-43d1-8ee9-63998ac821dc">
      <Terms xmlns="http://schemas.microsoft.com/office/infopath/2007/PartnerControls"/>
    </lcf76f155ced4ddcb4097134ff3c332f>
    <TaxCatchAll xmlns="c5305c40-1750-4d5d-8aab-dca80429e8d7" xsi:nil="true"/>
  </documentManagement>
</p:properties>
</file>

<file path=customXml/itemProps1.xml><?xml version="1.0" encoding="utf-8"?>
<ds:datastoreItem xmlns:ds="http://schemas.openxmlformats.org/officeDocument/2006/customXml" ds:itemID="{825A7D26-1891-42F1-8B28-0C54E7359651}">
  <ds:schemaRefs>
    <ds:schemaRef ds:uri="8e2aa7c9-60b2-43d1-8ee9-63998ac821dc"/>
    <ds:schemaRef ds:uri="c5305c40-1750-4d5d-8aab-dca80429e8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9F0CF8-3952-4EF9-8CF2-5B48729CEAA6}">
  <ds:schemaRefs>
    <ds:schemaRef ds:uri="http://schemas.microsoft.com/sharepoint/v3/contenttype/forms"/>
  </ds:schemaRefs>
</ds:datastoreItem>
</file>

<file path=customXml/itemProps3.xml><?xml version="1.0" encoding="utf-8"?>
<ds:datastoreItem xmlns:ds="http://schemas.openxmlformats.org/officeDocument/2006/customXml" ds:itemID="{741C17D8-08DF-4CF0-A797-D194E8A19C49}">
  <ds:schemaRefs>
    <ds:schemaRef ds:uri="http://purl.org/dc/terms/"/>
    <ds:schemaRef ds:uri="http://schemas.microsoft.com/office/infopath/2007/PartnerControls"/>
    <ds:schemaRef ds:uri="http://purl.org/dc/dcmitype/"/>
    <ds:schemaRef ds:uri="8e2aa7c9-60b2-43d1-8ee9-63998ac821dc"/>
    <ds:schemaRef ds:uri="http://schemas.microsoft.com/office/2006/documentManagement/types"/>
    <ds:schemaRef ds:uri="http://schemas.microsoft.com/office/2006/metadata/properties"/>
    <ds:schemaRef ds:uri="http://schemas.openxmlformats.org/package/2006/metadata/core-properties"/>
    <ds:schemaRef ds:uri="c5305c40-1750-4d5d-8aab-dca80429e8d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1327</TotalTime>
  <Words>1373</Words>
  <Application>Microsoft Office PowerPoint</Application>
  <PresentationFormat>Custom</PresentationFormat>
  <Paragraphs>166</Paragraphs>
  <Slides>22</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Times</vt:lpstr>
      <vt:lpstr>Roboto</vt:lpstr>
      <vt:lpstr>Times New Roman</vt:lpstr>
      <vt:lpstr>Lucida Handwriting</vt:lpstr>
      <vt:lpstr>Calibri</vt:lpstr>
      <vt:lpstr>Arial</vt:lpstr>
      <vt:lpstr>Cambria</vt:lpstr>
      <vt:lpstr>BlinkMacSystemFont</vt:lpstr>
      <vt:lpstr>Office Theme</vt:lpstr>
      <vt:lpstr>Office Theme</vt:lpstr>
      <vt:lpstr>Building Resilience: Preventing and Treating Compassion Fatigue </vt:lpstr>
      <vt:lpstr>Three things to know</vt:lpstr>
      <vt:lpstr>PowerPoint Presentation</vt:lpstr>
      <vt:lpstr>PowerPoint Presentation</vt:lpstr>
      <vt:lpstr>PowerPoint Presentation</vt:lpstr>
      <vt:lpstr>Resilience is…</vt:lpstr>
      <vt:lpstr>Resilience is…</vt:lpstr>
      <vt:lpstr>Resilience is NOT… </vt:lpstr>
      <vt:lpstr>PowerPoint Presentation</vt:lpstr>
      <vt:lpstr>Four Tools to Foster Resilience</vt:lpstr>
      <vt:lpstr>Four Tools to Foster Resilience</vt:lpstr>
      <vt:lpstr>PowerPoint Presentation</vt:lpstr>
      <vt:lpstr>PowerPoint Presentation</vt:lpstr>
      <vt:lpstr>Compassion Fatigue is…</vt:lpstr>
      <vt:lpstr>Compassion Fatigue is…</vt:lpstr>
      <vt:lpstr>PowerPoint Presentation</vt:lpstr>
      <vt:lpstr>PowerPoint Presentation</vt:lpstr>
      <vt:lpstr>Compassion Fatigue is…</vt:lpstr>
      <vt:lpstr>How to avoid the thing that might be Compassion Fatigue</vt:lpstr>
      <vt:lpstr>How to address the thing that might be Compassion Fatigue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Geometric Business Progress Report Sustainable Development Goals Presentation</dc:title>
  <dc:creator>Webb, Jeremy J</dc:creator>
  <cp:lastModifiedBy>Cruz, Jourdan</cp:lastModifiedBy>
  <cp:revision>14</cp:revision>
  <dcterms:created xsi:type="dcterms:W3CDTF">2006-08-16T00:00:00Z</dcterms:created>
  <dcterms:modified xsi:type="dcterms:W3CDTF">2023-06-05T23:43:34Z</dcterms:modified>
  <dc:identifier>DAE-crAx7EQ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0x010100F82A80D29141694EB7D65C38681F014D</vt:lpwstr>
  </property>
  <property fmtid="{D5CDD505-2E9C-101B-9397-08002B2CF9AE}" pid="3" name="MediaServiceImageTags">
    <vt:lpwstr/>
  </property>
</Properties>
</file>